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4.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5.xml" ContentType="application/vnd.openxmlformats-officedocument.theme+xml"/>
  <Override PartName="/ppt/slideLayouts/slideLayout2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6"/>
    <p:sldMasterId id="2147483673" r:id="rId7"/>
    <p:sldMasterId id="2147483684" r:id="rId8"/>
    <p:sldMasterId id="2147483691" r:id="rId9"/>
    <p:sldMasterId id="2147483693" r:id="rId10"/>
    <p:sldMasterId id="2147483698" r:id="rId11"/>
  </p:sldMasterIdLst>
  <p:notesMasterIdLst>
    <p:notesMasterId r:id="rId29"/>
  </p:notesMasterIdLst>
  <p:handoutMasterIdLst>
    <p:handoutMasterId r:id="rId30"/>
  </p:handoutMasterIdLst>
  <p:sldIdLst>
    <p:sldId id="256" r:id="rId12"/>
    <p:sldId id="263" r:id="rId13"/>
    <p:sldId id="299" r:id="rId14"/>
    <p:sldId id="281" r:id="rId15"/>
    <p:sldId id="302" r:id="rId16"/>
    <p:sldId id="303" r:id="rId17"/>
    <p:sldId id="304" r:id="rId18"/>
    <p:sldId id="301" r:id="rId19"/>
    <p:sldId id="309" r:id="rId20"/>
    <p:sldId id="310" r:id="rId21"/>
    <p:sldId id="311" r:id="rId22"/>
    <p:sldId id="300" r:id="rId23"/>
    <p:sldId id="305" r:id="rId24"/>
    <p:sldId id="312" r:id="rId25"/>
    <p:sldId id="307" r:id="rId26"/>
    <p:sldId id="308" r:id="rId27"/>
    <p:sldId id="275" r:id="rId28"/>
  </p:sldIdLst>
  <p:sldSz cx="9144000" cy="5143500" type="screen16x9"/>
  <p:notesSz cx="6797675" cy="9928225"/>
  <p:defaultTextStyle>
    <a:defPPr>
      <a:defRPr lang="en-US"/>
    </a:defPPr>
    <a:lvl1pPr algn="l" defTabSz="685800" rtl="0" fontAlgn="base">
      <a:spcBef>
        <a:spcPct val="0"/>
      </a:spcBef>
      <a:spcAft>
        <a:spcPct val="0"/>
      </a:spcAft>
      <a:defRPr sz="1300" kern="1200">
        <a:solidFill>
          <a:schemeClr val="tx1"/>
        </a:solidFill>
        <a:latin typeface="Corbel" charset="0"/>
        <a:ea typeface="ＭＳ Ｐゴシック" charset="-128"/>
        <a:cs typeface="+mn-cs"/>
      </a:defRPr>
    </a:lvl1pPr>
    <a:lvl2pPr marL="342900" indent="114300" algn="l" defTabSz="685800" rtl="0" fontAlgn="base">
      <a:spcBef>
        <a:spcPct val="0"/>
      </a:spcBef>
      <a:spcAft>
        <a:spcPct val="0"/>
      </a:spcAft>
      <a:defRPr sz="1300" kern="1200">
        <a:solidFill>
          <a:schemeClr val="tx1"/>
        </a:solidFill>
        <a:latin typeface="Corbel" charset="0"/>
        <a:ea typeface="ＭＳ Ｐゴシック" charset="-128"/>
        <a:cs typeface="+mn-cs"/>
      </a:defRPr>
    </a:lvl2pPr>
    <a:lvl3pPr marL="685800" indent="228600" algn="l" defTabSz="685800" rtl="0" fontAlgn="base">
      <a:spcBef>
        <a:spcPct val="0"/>
      </a:spcBef>
      <a:spcAft>
        <a:spcPct val="0"/>
      </a:spcAft>
      <a:defRPr sz="1300" kern="1200">
        <a:solidFill>
          <a:schemeClr val="tx1"/>
        </a:solidFill>
        <a:latin typeface="Corbel" charset="0"/>
        <a:ea typeface="ＭＳ Ｐゴシック" charset="-128"/>
        <a:cs typeface="+mn-cs"/>
      </a:defRPr>
    </a:lvl3pPr>
    <a:lvl4pPr marL="1028700" indent="342900" algn="l" defTabSz="685800" rtl="0" fontAlgn="base">
      <a:spcBef>
        <a:spcPct val="0"/>
      </a:spcBef>
      <a:spcAft>
        <a:spcPct val="0"/>
      </a:spcAft>
      <a:defRPr sz="1300" kern="1200">
        <a:solidFill>
          <a:schemeClr val="tx1"/>
        </a:solidFill>
        <a:latin typeface="Corbel" charset="0"/>
        <a:ea typeface="ＭＳ Ｐゴシック" charset="-128"/>
        <a:cs typeface="+mn-cs"/>
      </a:defRPr>
    </a:lvl4pPr>
    <a:lvl5pPr marL="1371600" indent="457200" algn="l" defTabSz="685800" rtl="0" fontAlgn="base">
      <a:spcBef>
        <a:spcPct val="0"/>
      </a:spcBef>
      <a:spcAft>
        <a:spcPct val="0"/>
      </a:spcAft>
      <a:defRPr sz="1300" kern="1200">
        <a:solidFill>
          <a:schemeClr val="tx1"/>
        </a:solidFill>
        <a:latin typeface="Corbel" charset="0"/>
        <a:ea typeface="ＭＳ Ｐゴシック" charset="-128"/>
        <a:cs typeface="+mn-cs"/>
      </a:defRPr>
    </a:lvl5pPr>
    <a:lvl6pPr marL="2286000" algn="l" defTabSz="914400" rtl="0" eaLnBrk="1" latinLnBrk="0" hangingPunct="1">
      <a:defRPr sz="1300" kern="1200">
        <a:solidFill>
          <a:schemeClr val="tx1"/>
        </a:solidFill>
        <a:latin typeface="Corbel" charset="0"/>
        <a:ea typeface="ＭＳ Ｐゴシック" charset="-128"/>
        <a:cs typeface="+mn-cs"/>
      </a:defRPr>
    </a:lvl6pPr>
    <a:lvl7pPr marL="2743200" algn="l" defTabSz="914400" rtl="0" eaLnBrk="1" latinLnBrk="0" hangingPunct="1">
      <a:defRPr sz="1300" kern="1200">
        <a:solidFill>
          <a:schemeClr val="tx1"/>
        </a:solidFill>
        <a:latin typeface="Corbel" charset="0"/>
        <a:ea typeface="ＭＳ Ｐゴシック" charset="-128"/>
        <a:cs typeface="+mn-cs"/>
      </a:defRPr>
    </a:lvl7pPr>
    <a:lvl8pPr marL="3200400" algn="l" defTabSz="914400" rtl="0" eaLnBrk="1" latinLnBrk="0" hangingPunct="1">
      <a:defRPr sz="1300" kern="1200">
        <a:solidFill>
          <a:schemeClr val="tx1"/>
        </a:solidFill>
        <a:latin typeface="Corbel" charset="0"/>
        <a:ea typeface="ＭＳ Ｐゴシック" charset="-128"/>
        <a:cs typeface="+mn-cs"/>
      </a:defRPr>
    </a:lvl8pPr>
    <a:lvl9pPr marL="3657600" algn="l" defTabSz="914400" rtl="0" eaLnBrk="1" latinLnBrk="0" hangingPunct="1">
      <a:defRPr sz="1300" kern="1200">
        <a:solidFill>
          <a:schemeClr val="tx1"/>
        </a:solidFill>
        <a:latin typeface="Corbel" charset="0"/>
        <a:ea typeface="ＭＳ Ｐゴシック" charset="-128"/>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B71A8B"/>
    <a:srgbClr val="FFFFFF"/>
    <a:srgbClr val="2C3841"/>
    <a:srgbClr val="458557"/>
    <a:srgbClr val="9BA7B0"/>
    <a:srgbClr val="B9C9D5"/>
    <a:srgbClr val="CADC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65487" autoAdjust="0"/>
  </p:normalViewPr>
  <p:slideViewPr>
    <p:cSldViewPr snapToGrid="0">
      <p:cViewPr varScale="1">
        <p:scale>
          <a:sx n="40" d="100"/>
          <a:sy n="40" d="100"/>
        </p:scale>
        <p:origin x="1386" y="48"/>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3.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 Type="http://schemas.openxmlformats.org/officeDocument/2006/relationships/customXml" Target="../customXml/item3.xml"/><Relationship Id="rId21" Type="http://schemas.openxmlformats.org/officeDocument/2006/relationships/slide" Target="slides/slide10.xml"/><Relationship Id="rId34" Type="http://schemas.openxmlformats.org/officeDocument/2006/relationships/tableStyles" Target="tableStyles.xml"/><Relationship Id="rId7" Type="http://schemas.openxmlformats.org/officeDocument/2006/relationships/slideMaster" Target="slideMasters/slideMaster2.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Master" Target="slideMasters/slideMaster6.xml"/><Relationship Id="rId24" Type="http://schemas.openxmlformats.org/officeDocument/2006/relationships/slide" Target="slides/slide13.xml"/><Relationship Id="rId32"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10" Type="http://schemas.openxmlformats.org/officeDocument/2006/relationships/slideMaster" Target="slideMasters/slideMaster5.xml"/><Relationship Id="rId19" Type="http://schemas.openxmlformats.org/officeDocument/2006/relationships/slide" Target="slides/slide8.xml"/><Relationship Id="rId31"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 name="Straight Connector 5"/>
          <p:cNvCxnSpPr>
            <a:cxnSpLocks/>
          </p:cNvCxnSpPr>
          <p:nvPr/>
        </p:nvCxnSpPr>
        <p:spPr>
          <a:xfrm>
            <a:off x="347663" y="898525"/>
            <a:ext cx="6065837" cy="0"/>
          </a:xfrm>
          <a:prstGeom prst="line">
            <a:avLst/>
          </a:prstGeom>
          <a:ln w="6350">
            <a:solidFill>
              <a:srgbClr val="2C384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a:cxnSpLocks/>
          </p:cNvCxnSpPr>
          <p:nvPr/>
        </p:nvCxnSpPr>
        <p:spPr>
          <a:xfrm>
            <a:off x="93663" y="10936288"/>
            <a:ext cx="6423025" cy="0"/>
          </a:xfrm>
          <a:prstGeom prst="line">
            <a:avLst/>
          </a:prstGeom>
          <a:ln w="6350">
            <a:solidFill>
              <a:srgbClr val="2C3841"/>
            </a:solidFill>
          </a:ln>
          <a:effectLst/>
        </p:spPr>
        <p:style>
          <a:lnRef idx="2">
            <a:schemeClr val="accent1"/>
          </a:lnRef>
          <a:fillRef idx="0">
            <a:schemeClr val="accent1"/>
          </a:fillRef>
          <a:effectRef idx="1">
            <a:schemeClr val="accent1"/>
          </a:effectRef>
          <a:fontRef idx="minor">
            <a:schemeClr val="tx1"/>
          </a:fontRef>
        </p:style>
      </p:cxnSp>
      <p:pic>
        <p:nvPicPr>
          <p:cNvPr id="19460" name="Picture 14" descr="2013_Jisc_Logo_RGB300(19.5mm).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7663" y="274638"/>
            <a:ext cx="6731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Straight Connector 15"/>
          <p:cNvCxnSpPr>
            <a:cxnSpLocks/>
          </p:cNvCxnSpPr>
          <p:nvPr/>
        </p:nvCxnSpPr>
        <p:spPr>
          <a:xfrm>
            <a:off x="347663" y="9459913"/>
            <a:ext cx="6065837" cy="0"/>
          </a:xfrm>
          <a:prstGeom prst="line">
            <a:avLst/>
          </a:prstGeom>
          <a:ln w="6350">
            <a:solidFill>
              <a:srgbClr val="2C3841"/>
            </a:solidFill>
          </a:ln>
          <a:effectLst/>
        </p:spPr>
        <p:style>
          <a:lnRef idx="2">
            <a:schemeClr val="accent1"/>
          </a:lnRef>
          <a:fillRef idx="0">
            <a:schemeClr val="accent1"/>
          </a:fillRef>
          <a:effectRef idx="1">
            <a:schemeClr val="accent1"/>
          </a:effectRef>
          <a:fontRef idx="minor">
            <a:schemeClr val="tx1"/>
          </a:fontRef>
        </p:style>
      </p:cxnSp>
      <p:sp>
        <p:nvSpPr>
          <p:cNvPr id="2" name="Header Placeholder 1"/>
          <p:cNvSpPr>
            <a:spLocks noGrp="1"/>
          </p:cNvSpPr>
          <p:nvPr>
            <p:ph type="hdr" sz="quarter"/>
          </p:nvPr>
        </p:nvSpPr>
        <p:spPr>
          <a:xfrm>
            <a:off x="3292475" y="273050"/>
            <a:ext cx="3121025" cy="498475"/>
          </a:xfrm>
          <a:prstGeom prst="rect">
            <a:avLst/>
          </a:prstGeom>
        </p:spPr>
        <p:txBody>
          <a:bodyPr vert="horz" lIns="0" tIns="0" rIns="0" bIns="0" rtlCol="0" anchor="t" anchorCtr="0"/>
          <a:lstStyle>
            <a:lvl1pPr algn="r" eaLnBrk="1" fontAlgn="auto" hangingPunct="1">
              <a:spcBef>
                <a:spcPts val="0"/>
              </a:spcBef>
              <a:spcAft>
                <a:spcPts val="0"/>
              </a:spcAft>
              <a:defRPr sz="1000">
                <a:latin typeface="+mn-lt"/>
                <a:ea typeface="+mn-ea"/>
              </a:defRPr>
            </a:lvl1pPr>
          </a:lstStyle>
          <a:p>
            <a:pPr>
              <a:defRPr/>
            </a:pPr>
            <a:r>
              <a:rPr lang="en-GB"/>
              <a:t>Title of presentation (Insert &gt; Header &amp; Footer &gt; Notes and Handouts &gt; Header &gt; Apply to all)</a:t>
            </a:r>
          </a:p>
        </p:txBody>
      </p:sp>
      <p:cxnSp>
        <p:nvCxnSpPr>
          <p:cNvPr id="8" name="Straight Connector 7"/>
          <p:cNvCxnSpPr>
            <a:cxnSpLocks/>
          </p:cNvCxnSpPr>
          <p:nvPr/>
        </p:nvCxnSpPr>
        <p:spPr>
          <a:xfrm>
            <a:off x="347663" y="273050"/>
            <a:ext cx="6065837" cy="0"/>
          </a:xfrm>
          <a:prstGeom prst="line">
            <a:avLst/>
          </a:prstGeom>
          <a:ln w="6350">
            <a:solidFill>
              <a:srgbClr val="2C3841"/>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9"/>
          <p:cNvSpPr>
            <a:spLocks noGrp="1"/>
          </p:cNvSpPr>
          <p:nvPr>
            <p:ph type="sldNum" sz="quarter" idx="3"/>
          </p:nvPr>
        </p:nvSpPr>
        <p:spPr>
          <a:xfrm>
            <a:off x="3467100" y="9720263"/>
            <a:ext cx="2946400" cy="150812"/>
          </a:xfrm>
          <a:prstGeom prst="rect">
            <a:avLst/>
          </a:prstGeom>
        </p:spPr>
        <p:txBody>
          <a:bodyPr vert="horz" wrap="square" lIns="0" tIns="0" rIns="0" bIns="0" numCol="1" anchor="b" anchorCtr="0" compatLnSpc="1">
            <a:prstTxWarp prst="textNoShape">
              <a:avLst/>
            </a:prstTxWarp>
            <a:noAutofit/>
          </a:bodyPr>
          <a:lstStyle>
            <a:lvl1pPr algn="r">
              <a:defRPr sz="900"/>
            </a:lvl1pPr>
          </a:lstStyle>
          <a:p>
            <a:fld id="{D04E2C10-E2EA-7948-A474-728146EA66F5}" type="slidenum">
              <a:rPr lang="en-GB" altLang="x-none"/>
              <a:pPr/>
              <a:t>‹#›</a:t>
            </a:fld>
            <a:endParaRPr lang="en-GB" altLang="x-none"/>
          </a:p>
        </p:txBody>
      </p:sp>
      <p:sp>
        <p:nvSpPr>
          <p:cNvPr id="11" name="Date Placeholder 10"/>
          <p:cNvSpPr>
            <a:spLocks noGrp="1"/>
          </p:cNvSpPr>
          <p:nvPr>
            <p:ph type="dt" sz="quarter" idx="1"/>
          </p:nvPr>
        </p:nvSpPr>
        <p:spPr>
          <a:xfrm>
            <a:off x="346075" y="9720263"/>
            <a:ext cx="2946400" cy="138112"/>
          </a:xfrm>
          <a:prstGeom prst="rect">
            <a:avLst/>
          </a:prstGeom>
          <a:ln>
            <a:noFill/>
          </a:ln>
        </p:spPr>
        <p:txBody>
          <a:bodyPr vert="horz" wrap="square" lIns="0" tIns="0" rIns="0" bIns="0" numCol="1" anchor="t" anchorCtr="0" compatLnSpc="1">
            <a:prstTxWarp prst="textNoShape">
              <a:avLst/>
            </a:prstTxWarp>
            <a:spAutoFit/>
          </a:bodyPr>
          <a:lstStyle>
            <a:lvl1pPr>
              <a:defRPr sz="900"/>
            </a:lvl1pPr>
          </a:lstStyle>
          <a:p>
            <a:fld id="{3574C946-B4BD-4EEF-80E7-577D83DFA6CA}" type="datetime1">
              <a:rPr lang="en-GB" altLang="x-none" smtClean="0"/>
              <a:t>26/06/2017</a:t>
            </a:fld>
            <a:endParaRPr lang="en-GB" altLang="x-none"/>
          </a:p>
        </p:txBody>
      </p:sp>
    </p:spTree>
    <p:extLst>
      <p:ext uri="{BB962C8B-B14F-4D97-AF65-F5344CB8AC3E}">
        <p14:creationId xmlns:p14="http://schemas.microsoft.com/office/powerpoint/2010/main" val="3201988202"/>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47663" y="9750425"/>
            <a:ext cx="2944812" cy="149225"/>
          </a:xfrm>
          <a:prstGeom prst="rect">
            <a:avLst/>
          </a:prstGeom>
        </p:spPr>
        <p:txBody>
          <a:bodyPr vert="horz" wrap="square" lIns="0" tIns="0" rIns="0" bIns="0" numCol="1" anchor="t" anchorCtr="0" compatLnSpc="1">
            <a:prstTxWarp prst="textNoShape">
              <a:avLst/>
            </a:prstTxWarp>
            <a:noAutofit/>
          </a:bodyPr>
          <a:lstStyle>
            <a:lvl1pPr>
              <a:defRPr sz="900"/>
            </a:lvl1pPr>
          </a:lstStyle>
          <a:p>
            <a:fld id="{D4109673-5D0B-445C-B140-73908703DE32}" type="datetime1">
              <a:rPr lang="en-GB" altLang="x-none" smtClean="0"/>
              <a:t>26/06/2017</a:t>
            </a:fld>
            <a:endParaRPr lang="en-GB" altLang="x-none"/>
          </a:p>
        </p:txBody>
      </p:sp>
      <p:sp>
        <p:nvSpPr>
          <p:cNvPr id="4" name="Slide Image Placeholder 3"/>
          <p:cNvSpPr>
            <a:spLocks noGrp="1" noRot="1" noChangeAspect="1"/>
          </p:cNvSpPr>
          <p:nvPr>
            <p:ph type="sldImg" idx="2"/>
          </p:nvPr>
        </p:nvSpPr>
        <p:spPr>
          <a:xfrm>
            <a:off x="792163" y="665163"/>
            <a:ext cx="5213350" cy="2933700"/>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p:cNvSpPr>
            <a:spLocks noGrp="1"/>
          </p:cNvSpPr>
          <p:nvPr>
            <p:ph type="body" sz="quarter" idx="3"/>
          </p:nvPr>
        </p:nvSpPr>
        <p:spPr>
          <a:xfrm>
            <a:off x="347663" y="3811588"/>
            <a:ext cx="6065837" cy="4875212"/>
          </a:xfrm>
          <a:prstGeom prst="rect">
            <a:avLst/>
          </a:prstGeom>
        </p:spPr>
        <p:txBody>
          <a:bodyPr vert="horz" lIns="91440" tIns="45720" rIns="91440" bIns="45720" rtlCol="0"/>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GB" noProof="0" dirty="0"/>
          </a:p>
        </p:txBody>
      </p:sp>
      <p:sp>
        <p:nvSpPr>
          <p:cNvPr id="7" name="Slide Number Placeholder 6"/>
          <p:cNvSpPr>
            <a:spLocks noGrp="1"/>
          </p:cNvSpPr>
          <p:nvPr>
            <p:ph type="sldNum" sz="quarter" idx="5"/>
          </p:nvPr>
        </p:nvSpPr>
        <p:spPr>
          <a:xfrm>
            <a:off x="3467100" y="9748838"/>
            <a:ext cx="2946400" cy="149225"/>
          </a:xfrm>
          <a:prstGeom prst="rect">
            <a:avLst/>
          </a:prstGeom>
        </p:spPr>
        <p:txBody>
          <a:bodyPr vert="horz" wrap="square" lIns="0" tIns="0" rIns="0" bIns="0" numCol="1" anchor="t" anchorCtr="0" compatLnSpc="1">
            <a:prstTxWarp prst="textNoShape">
              <a:avLst/>
            </a:prstTxWarp>
            <a:noAutofit/>
          </a:bodyPr>
          <a:lstStyle>
            <a:lvl1pPr algn="r">
              <a:defRPr sz="900"/>
            </a:lvl1pPr>
          </a:lstStyle>
          <a:p>
            <a:fld id="{51825A10-0E5D-834A-8E72-A87022BD9C2B}" type="slidenum">
              <a:rPr lang="en-GB" altLang="x-none"/>
              <a:pPr/>
              <a:t>‹#›</a:t>
            </a:fld>
            <a:endParaRPr lang="en-GB" altLang="x-none"/>
          </a:p>
        </p:txBody>
      </p:sp>
      <p:sp>
        <p:nvSpPr>
          <p:cNvPr id="13" name="Header Placeholder 12"/>
          <p:cNvSpPr>
            <a:spLocks noGrp="1"/>
          </p:cNvSpPr>
          <p:nvPr>
            <p:ph type="hdr" sz="quarter"/>
          </p:nvPr>
        </p:nvSpPr>
        <p:spPr>
          <a:xfrm>
            <a:off x="3467100" y="0"/>
            <a:ext cx="2946400" cy="498475"/>
          </a:xfrm>
          <a:prstGeom prst="rect">
            <a:avLst/>
          </a:prstGeom>
        </p:spPr>
        <p:txBody>
          <a:bodyPr vert="horz" lIns="0" tIns="0" rIns="0" bIns="0" rtlCol="0"/>
          <a:lstStyle>
            <a:lvl1pPr algn="r" eaLnBrk="1" fontAlgn="auto" hangingPunct="1">
              <a:spcBef>
                <a:spcPts val="0"/>
              </a:spcBef>
              <a:spcAft>
                <a:spcPts val="0"/>
              </a:spcAft>
              <a:defRPr sz="1000">
                <a:latin typeface="+mn-lt"/>
                <a:ea typeface="+mn-ea"/>
              </a:defRPr>
            </a:lvl1pPr>
          </a:lstStyle>
          <a:p>
            <a:pPr>
              <a:defRPr/>
            </a:pPr>
            <a:r>
              <a:rPr lang="en-GB"/>
              <a:t>Title of presentation (Insert &gt; Header &amp; Footer &gt; Notes and Handouts &gt; Header &gt; Apply to all)</a:t>
            </a:r>
          </a:p>
        </p:txBody>
      </p:sp>
      <p:cxnSp>
        <p:nvCxnSpPr>
          <p:cNvPr id="11" name="Straight Connector 10"/>
          <p:cNvCxnSpPr>
            <a:cxnSpLocks/>
          </p:cNvCxnSpPr>
          <p:nvPr/>
        </p:nvCxnSpPr>
        <p:spPr>
          <a:xfrm>
            <a:off x="347663" y="9750425"/>
            <a:ext cx="6065837" cy="0"/>
          </a:xfrm>
          <a:prstGeom prst="line">
            <a:avLst/>
          </a:prstGeom>
          <a:ln w="6350">
            <a:solidFill>
              <a:srgbClr val="2C384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2988373"/>
      </p:ext>
    </p:extLst>
  </p:cSld>
  <p:clrMap bg1="lt1" tx1="dk1" bg2="lt2" tx2="dk2" accent1="accent1" accent2="accent2" accent3="accent3" accent4="accent4" accent5="accent5" accent6="accent6" hlink="hlink" folHlink="folHlink"/>
  <p:hf ftr="0"/>
  <p:notesStyle>
    <a:lvl1pPr marL="107950" indent="-107950" algn="l" defTabSz="685800" rtl="0" eaLnBrk="0" fontAlgn="base" hangingPunct="0">
      <a:lnSpc>
        <a:spcPct val="90000"/>
      </a:lnSpc>
      <a:spcBef>
        <a:spcPts val="450"/>
      </a:spcBef>
      <a:spcAft>
        <a:spcPct val="0"/>
      </a:spcAft>
      <a:buClr>
        <a:schemeClr val="accent1"/>
      </a:buClr>
      <a:buSzPct val="120000"/>
      <a:buFont typeface="Corbel" charset="0"/>
      <a:buChar char="»"/>
      <a:defRPr sz="900" kern="1200">
        <a:solidFill>
          <a:schemeClr val="tx1"/>
        </a:solidFill>
        <a:latin typeface="+mn-lt"/>
        <a:ea typeface="ＭＳ Ｐゴシック" charset="-128"/>
        <a:cs typeface="+mn-cs"/>
      </a:defRPr>
    </a:lvl1pPr>
    <a:lvl2pPr marL="215900" indent="-107950" algn="l" defTabSz="685800" rtl="0" eaLnBrk="0" fontAlgn="base" hangingPunct="0">
      <a:lnSpc>
        <a:spcPct val="90000"/>
      </a:lnSpc>
      <a:spcBef>
        <a:spcPts val="450"/>
      </a:spcBef>
      <a:spcAft>
        <a:spcPct val="0"/>
      </a:spcAft>
      <a:buClr>
        <a:schemeClr val="accent1"/>
      </a:buClr>
      <a:buSzPct val="120000"/>
      <a:buFont typeface="Corbel" charset="0"/>
      <a:buChar char="›"/>
      <a:defRPr sz="900" kern="1200">
        <a:solidFill>
          <a:schemeClr val="tx1"/>
        </a:solidFill>
        <a:latin typeface="+mn-lt"/>
        <a:ea typeface="ＭＳ Ｐゴシック" charset="-128"/>
        <a:cs typeface="+mn-cs"/>
      </a:defRPr>
    </a:lvl2pPr>
    <a:lvl3pPr marL="323850" indent="-107950" algn="l" defTabSz="685800" rtl="0" eaLnBrk="0" fontAlgn="base" hangingPunct="0">
      <a:lnSpc>
        <a:spcPct val="90000"/>
      </a:lnSpc>
      <a:spcBef>
        <a:spcPts val="450"/>
      </a:spcBef>
      <a:spcAft>
        <a:spcPct val="0"/>
      </a:spcAft>
      <a:buClr>
        <a:schemeClr val="accent1"/>
      </a:buClr>
      <a:buSzPct val="120000"/>
      <a:buFont typeface="Corbel" charset="0"/>
      <a:buChar char="–"/>
      <a:defRPr sz="900" kern="1200">
        <a:solidFill>
          <a:schemeClr val="tx1"/>
        </a:solidFill>
        <a:latin typeface="+mn-lt"/>
        <a:ea typeface="ＭＳ Ｐゴシック" charset="-128"/>
        <a:cs typeface="+mn-cs"/>
      </a:defRPr>
    </a:lvl3pPr>
    <a:lvl4pPr marL="431800" indent="-107950" algn="l" defTabSz="685800" rtl="0" eaLnBrk="0" fontAlgn="base" hangingPunct="0">
      <a:lnSpc>
        <a:spcPct val="90000"/>
      </a:lnSpc>
      <a:spcBef>
        <a:spcPct val="30000"/>
      </a:spcBef>
      <a:spcAft>
        <a:spcPct val="0"/>
      </a:spcAft>
      <a:buClr>
        <a:schemeClr val="accent1"/>
      </a:buClr>
      <a:buSzPct val="120000"/>
      <a:buFont typeface="Corbel" charset="0"/>
      <a:buChar char="–"/>
      <a:defRPr sz="900" kern="1200">
        <a:solidFill>
          <a:schemeClr val="tx1"/>
        </a:solidFill>
        <a:latin typeface="+mn-lt"/>
        <a:ea typeface="ＭＳ Ｐゴシック" charset="-128"/>
        <a:cs typeface="+mn-cs"/>
      </a:defRPr>
    </a:lvl4pPr>
    <a:lvl5pPr marL="539750" indent="-107950" algn="l" defTabSz="685800" rtl="0" eaLnBrk="0" fontAlgn="base" hangingPunct="0">
      <a:lnSpc>
        <a:spcPct val="90000"/>
      </a:lnSpc>
      <a:spcBef>
        <a:spcPct val="30000"/>
      </a:spcBef>
      <a:spcAft>
        <a:spcPct val="0"/>
      </a:spcAft>
      <a:buClr>
        <a:schemeClr val="accent1"/>
      </a:buClr>
      <a:buSzPct val="120000"/>
      <a:buFont typeface="Corbel" charset="0"/>
      <a:buChar char="–"/>
      <a:defRPr sz="900" kern="1200">
        <a:solidFill>
          <a:schemeClr val="tx1"/>
        </a:solidFill>
        <a:latin typeface="+mn-lt"/>
        <a:ea typeface="ＭＳ Ｐゴシック" charset="-128"/>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ellcomelibrary.or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A4188BC0-1D77-44D1-946B-408AF6393442}" type="datetime1">
              <a:rPr lang="en-GB" altLang="x-none" smtClean="0"/>
              <a:t>26/06/2017</a:t>
            </a:fld>
            <a:endParaRPr lang="en-GB" altLang="x-none"/>
          </a:p>
        </p:txBody>
      </p:sp>
      <p:sp>
        <p:nvSpPr>
          <p:cNvPr id="5" name="Slide Number Placeholder 4"/>
          <p:cNvSpPr>
            <a:spLocks noGrp="1"/>
          </p:cNvSpPr>
          <p:nvPr>
            <p:ph type="sldNum" sz="quarter" idx="11"/>
          </p:nvPr>
        </p:nvSpPr>
        <p:spPr/>
        <p:txBody>
          <a:bodyPr/>
          <a:lstStyle/>
          <a:p>
            <a:fld id="{51825A10-0E5D-834A-8E72-A87022BD9C2B}" type="slidenum">
              <a:rPr lang="en-GB" altLang="x-none" smtClean="0"/>
              <a:pPr/>
              <a:t>2</a:t>
            </a:fld>
            <a:endParaRPr lang="en-GB" altLang="x-none"/>
          </a:p>
        </p:txBody>
      </p:sp>
      <p:sp>
        <p:nvSpPr>
          <p:cNvPr id="6" name="Header Placeholder 5"/>
          <p:cNvSpPr>
            <a:spLocks noGrp="1"/>
          </p:cNvSpPr>
          <p:nvPr>
            <p:ph type="hdr" sz="quarter" idx="12"/>
          </p:nvPr>
        </p:nvSpPr>
        <p:spPr/>
        <p:txBody>
          <a:bodyPr/>
          <a:lstStyle/>
          <a:p>
            <a:pPr>
              <a:defRPr/>
            </a:pPr>
            <a:r>
              <a:rPr lang="en-GB" smtClean="0"/>
              <a:t>Title of presentation (Insert &gt; Header &amp; Footer &gt; Notes and Handouts &gt; Header &gt; Apply to all)</a:t>
            </a:r>
            <a:endParaRPr lang="en-GB"/>
          </a:p>
        </p:txBody>
      </p:sp>
    </p:spTree>
    <p:extLst>
      <p:ext uri="{BB962C8B-B14F-4D97-AF65-F5344CB8AC3E}">
        <p14:creationId xmlns:p14="http://schemas.microsoft.com/office/powerpoint/2010/main" val="11085492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1DF24BC7-D1CA-4CCC-A427-3BC3177C6F05}" type="datetime1">
              <a:rPr lang="en-GB" altLang="x-none" smtClean="0"/>
              <a:t>26/06/2017</a:t>
            </a:fld>
            <a:endParaRPr lang="en-GB" altLang="x-none"/>
          </a:p>
        </p:txBody>
      </p:sp>
      <p:sp>
        <p:nvSpPr>
          <p:cNvPr id="5" name="Slide Number Placeholder 4"/>
          <p:cNvSpPr>
            <a:spLocks noGrp="1"/>
          </p:cNvSpPr>
          <p:nvPr>
            <p:ph type="sldNum" sz="quarter" idx="11"/>
          </p:nvPr>
        </p:nvSpPr>
        <p:spPr/>
        <p:txBody>
          <a:bodyPr/>
          <a:lstStyle/>
          <a:p>
            <a:fld id="{51825A10-0E5D-834A-8E72-A87022BD9C2B}" type="slidenum">
              <a:rPr lang="en-GB" altLang="x-none" smtClean="0"/>
              <a:pPr/>
              <a:t>11</a:t>
            </a:fld>
            <a:endParaRPr lang="en-GB" altLang="x-none"/>
          </a:p>
        </p:txBody>
      </p:sp>
      <p:sp>
        <p:nvSpPr>
          <p:cNvPr id="6" name="Header Placeholder 5"/>
          <p:cNvSpPr>
            <a:spLocks noGrp="1"/>
          </p:cNvSpPr>
          <p:nvPr>
            <p:ph type="hdr" sz="quarter" idx="12"/>
          </p:nvPr>
        </p:nvSpPr>
        <p:spPr/>
        <p:txBody>
          <a:bodyPr/>
          <a:lstStyle/>
          <a:p>
            <a:pPr>
              <a:defRPr/>
            </a:pPr>
            <a:r>
              <a:rPr lang="en-GB" smtClean="0"/>
              <a:t>Title of presentation (Insert &gt; Header &amp; Footer &gt; Notes and Handouts &gt; Header &gt; Apply to all)</a:t>
            </a:r>
            <a:endParaRPr lang="en-GB"/>
          </a:p>
        </p:txBody>
      </p:sp>
    </p:spTree>
    <p:extLst>
      <p:ext uri="{BB962C8B-B14F-4D97-AF65-F5344CB8AC3E}">
        <p14:creationId xmlns:p14="http://schemas.microsoft.com/office/powerpoint/2010/main" val="457549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F7FB6FE0-8AE2-4431-9954-9629F838C08E}" type="datetime1">
              <a:rPr lang="en-GB" altLang="x-none" smtClean="0"/>
              <a:t>26/06/2017</a:t>
            </a:fld>
            <a:endParaRPr lang="en-GB" altLang="x-none"/>
          </a:p>
        </p:txBody>
      </p:sp>
      <p:sp>
        <p:nvSpPr>
          <p:cNvPr id="5" name="Slide Number Placeholder 4"/>
          <p:cNvSpPr>
            <a:spLocks noGrp="1"/>
          </p:cNvSpPr>
          <p:nvPr>
            <p:ph type="sldNum" sz="quarter" idx="11"/>
          </p:nvPr>
        </p:nvSpPr>
        <p:spPr/>
        <p:txBody>
          <a:bodyPr/>
          <a:lstStyle/>
          <a:p>
            <a:fld id="{51825A10-0E5D-834A-8E72-A87022BD9C2B}" type="slidenum">
              <a:rPr lang="en-GB" altLang="x-none" smtClean="0"/>
              <a:pPr/>
              <a:t>12</a:t>
            </a:fld>
            <a:endParaRPr lang="en-GB" altLang="x-none"/>
          </a:p>
        </p:txBody>
      </p:sp>
      <p:sp>
        <p:nvSpPr>
          <p:cNvPr id="6" name="Header Placeholder 5"/>
          <p:cNvSpPr>
            <a:spLocks noGrp="1"/>
          </p:cNvSpPr>
          <p:nvPr>
            <p:ph type="hdr" sz="quarter" idx="12"/>
          </p:nvPr>
        </p:nvSpPr>
        <p:spPr/>
        <p:txBody>
          <a:bodyPr/>
          <a:lstStyle/>
          <a:p>
            <a:pPr>
              <a:defRPr/>
            </a:pPr>
            <a:r>
              <a:rPr lang="en-GB" smtClean="0"/>
              <a:t>Title of presentation (Insert &gt; Header &amp; Footer &gt; Notes and Handouts &gt; Header &gt; Apply to all)</a:t>
            </a:r>
            <a:endParaRPr lang="en-GB"/>
          </a:p>
        </p:txBody>
      </p:sp>
    </p:spTree>
    <p:extLst>
      <p:ext uri="{BB962C8B-B14F-4D97-AF65-F5344CB8AC3E}">
        <p14:creationId xmlns:p14="http://schemas.microsoft.com/office/powerpoint/2010/main" val="3809928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8D908BD8-B14B-4556-AABC-9AAF07C74C4A}" type="datetime1">
              <a:rPr lang="en-GB" altLang="x-none" smtClean="0"/>
              <a:t>26/06/2017</a:t>
            </a:fld>
            <a:endParaRPr lang="en-GB" altLang="x-none"/>
          </a:p>
        </p:txBody>
      </p:sp>
      <p:sp>
        <p:nvSpPr>
          <p:cNvPr id="5" name="Slide Number Placeholder 4"/>
          <p:cNvSpPr>
            <a:spLocks noGrp="1"/>
          </p:cNvSpPr>
          <p:nvPr>
            <p:ph type="sldNum" sz="quarter" idx="11"/>
          </p:nvPr>
        </p:nvSpPr>
        <p:spPr/>
        <p:txBody>
          <a:bodyPr/>
          <a:lstStyle/>
          <a:p>
            <a:fld id="{51825A10-0E5D-834A-8E72-A87022BD9C2B}" type="slidenum">
              <a:rPr lang="en-GB" altLang="x-none" smtClean="0"/>
              <a:pPr/>
              <a:t>13</a:t>
            </a:fld>
            <a:endParaRPr lang="en-GB" altLang="x-none"/>
          </a:p>
        </p:txBody>
      </p:sp>
      <p:sp>
        <p:nvSpPr>
          <p:cNvPr id="6" name="Header Placeholder 5"/>
          <p:cNvSpPr>
            <a:spLocks noGrp="1"/>
          </p:cNvSpPr>
          <p:nvPr>
            <p:ph type="hdr" sz="quarter" idx="12"/>
          </p:nvPr>
        </p:nvSpPr>
        <p:spPr/>
        <p:txBody>
          <a:bodyPr/>
          <a:lstStyle/>
          <a:p>
            <a:pPr>
              <a:defRPr/>
            </a:pPr>
            <a:r>
              <a:rPr lang="en-GB" smtClean="0"/>
              <a:t>Title of presentation (Insert &gt; Header &amp; Footer &gt; Notes and Handouts &gt; Header &gt; Apply to all)</a:t>
            </a:r>
            <a:endParaRPr lang="en-GB"/>
          </a:p>
        </p:txBody>
      </p:sp>
    </p:spTree>
    <p:extLst>
      <p:ext uri="{BB962C8B-B14F-4D97-AF65-F5344CB8AC3E}">
        <p14:creationId xmlns:p14="http://schemas.microsoft.com/office/powerpoint/2010/main" val="888169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8D908BD8-B14B-4556-AABC-9AAF07C74C4A}" type="datetime1">
              <a:rPr lang="en-GB" altLang="x-none" smtClean="0"/>
              <a:t>26/06/2017</a:t>
            </a:fld>
            <a:endParaRPr lang="en-GB" altLang="x-none"/>
          </a:p>
        </p:txBody>
      </p:sp>
      <p:sp>
        <p:nvSpPr>
          <p:cNvPr id="5" name="Slide Number Placeholder 4"/>
          <p:cNvSpPr>
            <a:spLocks noGrp="1"/>
          </p:cNvSpPr>
          <p:nvPr>
            <p:ph type="sldNum" sz="quarter" idx="11"/>
          </p:nvPr>
        </p:nvSpPr>
        <p:spPr/>
        <p:txBody>
          <a:bodyPr/>
          <a:lstStyle/>
          <a:p>
            <a:fld id="{51825A10-0E5D-834A-8E72-A87022BD9C2B}" type="slidenum">
              <a:rPr lang="en-GB" altLang="x-none" smtClean="0"/>
              <a:pPr/>
              <a:t>14</a:t>
            </a:fld>
            <a:endParaRPr lang="en-GB" altLang="x-none"/>
          </a:p>
        </p:txBody>
      </p:sp>
      <p:sp>
        <p:nvSpPr>
          <p:cNvPr id="6" name="Header Placeholder 5"/>
          <p:cNvSpPr>
            <a:spLocks noGrp="1"/>
          </p:cNvSpPr>
          <p:nvPr>
            <p:ph type="hdr" sz="quarter" idx="12"/>
          </p:nvPr>
        </p:nvSpPr>
        <p:spPr/>
        <p:txBody>
          <a:bodyPr/>
          <a:lstStyle/>
          <a:p>
            <a:pPr>
              <a:defRPr/>
            </a:pPr>
            <a:r>
              <a:rPr lang="en-GB" smtClean="0"/>
              <a:t>Title of presentation (Insert &gt; Header &amp; Footer &gt; Notes and Handouts &gt; Header &gt; Apply to all)</a:t>
            </a:r>
            <a:endParaRPr lang="en-GB"/>
          </a:p>
        </p:txBody>
      </p:sp>
    </p:spTree>
    <p:extLst>
      <p:ext uri="{BB962C8B-B14F-4D97-AF65-F5344CB8AC3E}">
        <p14:creationId xmlns:p14="http://schemas.microsoft.com/office/powerpoint/2010/main" val="31055355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62F2097D-8245-4261-B5C7-3C5DC56D3756}" type="datetime1">
              <a:rPr lang="en-GB" altLang="x-none" smtClean="0"/>
              <a:t>26/06/2017</a:t>
            </a:fld>
            <a:endParaRPr lang="en-GB" altLang="x-none"/>
          </a:p>
        </p:txBody>
      </p:sp>
      <p:sp>
        <p:nvSpPr>
          <p:cNvPr id="5" name="Slide Number Placeholder 4"/>
          <p:cNvSpPr>
            <a:spLocks noGrp="1"/>
          </p:cNvSpPr>
          <p:nvPr>
            <p:ph type="sldNum" sz="quarter" idx="11"/>
          </p:nvPr>
        </p:nvSpPr>
        <p:spPr/>
        <p:txBody>
          <a:bodyPr/>
          <a:lstStyle/>
          <a:p>
            <a:fld id="{51825A10-0E5D-834A-8E72-A87022BD9C2B}" type="slidenum">
              <a:rPr lang="en-GB" altLang="x-none" smtClean="0"/>
              <a:pPr/>
              <a:t>15</a:t>
            </a:fld>
            <a:endParaRPr lang="en-GB" altLang="x-none"/>
          </a:p>
        </p:txBody>
      </p:sp>
      <p:sp>
        <p:nvSpPr>
          <p:cNvPr id="6" name="Header Placeholder 5"/>
          <p:cNvSpPr>
            <a:spLocks noGrp="1"/>
          </p:cNvSpPr>
          <p:nvPr>
            <p:ph type="hdr" sz="quarter" idx="12"/>
          </p:nvPr>
        </p:nvSpPr>
        <p:spPr/>
        <p:txBody>
          <a:bodyPr/>
          <a:lstStyle/>
          <a:p>
            <a:pPr>
              <a:defRPr/>
            </a:pPr>
            <a:r>
              <a:rPr lang="en-GB" smtClean="0"/>
              <a:t>Title of presentation (Insert &gt; Header &amp; Footer &gt; Notes and Handouts &gt; Header &gt; Apply to all)</a:t>
            </a:r>
            <a:endParaRPr lang="en-GB"/>
          </a:p>
        </p:txBody>
      </p:sp>
    </p:spTree>
    <p:extLst>
      <p:ext uri="{BB962C8B-B14F-4D97-AF65-F5344CB8AC3E}">
        <p14:creationId xmlns:p14="http://schemas.microsoft.com/office/powerpoint/2010/main" val="10027665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2FEBEBAC-62B3-41C8-B629-1E9C1784B389}" type="datetime1">
              <a:rPr lang="en-GB" altLang="x-none" smtClean="0"/>
              <a:t>26/06/2017</a:t>
            </a:fld>
            <a:endParaRPr lang="en-GB" altLang="x-none"/>
          </a:p>
        </p:txBody>
      </p:sp>
      <p:sp>
        <p:nvSpPr>
          <p:cNvPr id="5" name="Slide Number Placeholder 4"/>
          <p:cNvSpPr>
            <a:spLocks noGrp="1"/>
          </p:cNvSpPr>
          <p:nvPr>
            <p:ph type="sldNum" sz="quarter" idx="11"/>
          </p:nvPr>
        </p:nvSpPr>
        <p:spPr/>
        <p:txBody>
          <a:bodyPr/>
          <a:lstStyle/>
          <a:p>
            <a:fld id="{51825A10-0E5D-834A-8E72-A87022BD9C2B}" type="slidenum">
              <a:rPr lang="en-GB" altLang="x-none" smtClean="0"/>
              <a:pPr/>
              <a:t>16</a:t>
            </a:fld>
            <a:endParaRPr lang="en-GB" altLang="x-none"/>
          </a:p>
        </p:txBody>
      </p:sp>
      <p:sp>
        <p:nvSpPr>
          <p:cNvPr id="6" name="Header Placeholder 5"/>
          <p:cNvSpPr>
            <a:spLocks noGrp="1"/>
          </p:cNvSpPr>
          <p:nvPr>
            <p:ph type="hdr" sz="quarter" idx="12"/>
          </p:nvPr>
        </p:nvSpPr>
        <p:spPr/>
        <p:txBody>
          <a:bodyPr/>
          <a:lstStyle/>
          <a:p>
            <a:pPr>
              <a:defRPr/>
            </a:pPr>
            <a:r>
              <a:rPr lang="en-GB" smtClean="0"/>
              <a:t>Title of presentation (Insert &gt; Header &amp; Footer &gt; Notes and Handouts &gt; Header &gt; Apply to all)</a:t>
            </a:r>
            <a:endParaRPr lang="en-GB"/>
          </a:p>
        </p:txBody>
      </p:sp>
    </p:spTree>
    <p:extLst>
      <p:ext uri="{BB962C8B-B14F-4D97-AF65-F5344CB8AC3E}">
        <p14:creationId xmlns:p14="http://schemas.microsoft.com/office/powerpoint/2010/main" val="3700165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143EB732-34D4-48F5-84F3-D26CDC1251F2}" type="datetime1">
              <a:rPr lang="en-GB" altLang="x-none" smtClean="0"/>
              <a:t>26/06/2017</a:t>
            </a:fld>
            <a:endParaRPr lang="en-GB" altLang="x-none"/>
          </a:p>
        </p:txBody>
      </p:sp>
      <p:sp>
        <p:nvSpPr>
          <p:cNvPr id="5" name="Slide Number Placeholder 4"/>
          <p:cNvSpPr>
            <a:spLocks noGrp="1"/>
          </p:cNvSpPr>
          <p:nvPr>
            <p:ph type="sldNum" sz="quarter" idx="11"/>
          </p:nvPr>
        </p:nvSpPr>
        <p:spPr/>
        <p:txBody>
          <a:bodyPr/>
          <a:lstStyle/>
          <a:p>
            <a:fld id="{51825A10-0E5D-834A-8E72-A87022BD9C2B}" type="slidenum">
              <a:rPr lang="en-GB" altLang="x-none" smtClean="0"/>
              <a:pPr/>
              <a:t>3</a:t>
            </a:fld>
            <a:endParaRPr lang="en-GB" altLang="x-none"/>
          </a:p>
        </p:txBody>
      </p:sp>
      <p:sp>
        <p:nvSpPr>
          <p:cNvPr id="6" name="Header Placeholder 5"/>
          <p:cNvSpPr>
            <a:spLocks noGrp="1"/>
          </p:cNvSpPr>
          <p:nvPr>
            <p:ph type="hdr" sz="quarter" idx="12"/>
          </p:nvPr>
        </p:nvSpPr>
        <p:spPr/>
        <p:txBody>
          <a:bodyPr/>
          <a:lstStyle/>
          <a:p>
            <a:pPr>
              <a:defRPr/>
            </a:pPr>
            <a:r>
              <a:rPr lang="en-GB" smtClean="0"/>
              <a:t>Title of presentation (Insert &gt; Header &amp; Footer &gt; Notes and Handouts &gt; Header &gt; Apply to all)</a:t>
            </a:r>
            <a:endParaRPr lang="en-GB"/>
          </a:p>
        </p:txBody>
      </p:sp>
    </p:spTree>
    <p:extLst>
      <p:ext uri="{BB962C8B-B14F-4D97-AF65-F5344CB8AC3E}">
        <p14:creationId xmlns:p14="http://schemas.microsoft.com/office/powerpoint/2010/main" val="2967730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950" marR="0" lvl="0" indent="-107950" algn="l" defTabSz="685800" rtl="0" eaLnBrk="0" fontAlgn="base" latinLnBrk="0" hangingPunct="0">
              <a:lnSpc>
                <a:spcPct val="90000"/>
              </a:lnSpc>
              <a:spcBef>
                <a:spcPts val="450"/>
              </a:spcBef>
              <a:spcAft>
                <a:spcPct val="0"/>
              </a:spcAft>
              <a:buClr>
                <a:schemeClr val="accent1"/>
              </a:buClr>
              <a:buSzPct val="120000"/>
              <a:buFont typeface="Corbel" charset="0"/>
              <a:buChar char="»"/>
              <a:tabLst/>
              <a:defRPr/>
            </a:pPr>
            <a:r>
              <a:rPr lang="en-GB" sz="900" b="0" i="0" kern="1200" dirty="0" smtClean="0">
                <a:solidFill>
                  <a:schemeClr val="tx1"/>
                </a:solidFill>
                <a:effectLst/>
                <a:latin typeface="+mn-lt"/>
                <a:ea typeface="ＭＳ Ｐゴシック" charset="-128"/>
                <a:cs typeface="+mn-cs"/>
              </a:rPr>
              <a:t>All works included in the Historical Texts EEBO collection have page images (digital facsimiles). These pages have been digitised by opening (which often means there are two physical pages per image) from microfilms, which is why they are black and white.</a:t>
            </a:r>
            <a:r>
              <a:rPr lang="en-GB" sz="900" b="0" i="0" kern="1200" baseline="0" dirty="0" smtClean="0">
                <a:solidFill>
                  <a:schemeClr val="tx1"/>
                </a:solidFill>
                <a:effectLst/>
                <a:latin typeface="+mn-lt"/>
                <a:ea typeface="ＭＳ Ｐゴシック" charset="-128"/>
                <a:cs typeface="+mn-cs"/>
              </a:rPr>
              <a:t> The scans were provided by </a:t>
            </a:r>
            <a:r>
              <a:rPr lang="en-GB" sz="900" b="0" i="0" kern="1200" dirty="0" smtClean="0">
                <a:solidFill>
                  <a:schemeClr val="tx1"/>
                </a:solidFill>
                <a:effectLst/>
                <a:latin typeface="+mn-lt"/>
                <a:ea typeface="ＭＳ Ｐゴシック" charset="-128"/>
                <a:cs typeface="+mn-cs"/>
              </a:rPr>
              <a:t>ProQuest, who operate the commercial EEBO platform. Currently, for around 40% of this collection, there are also searchable plain text transcriptions. These are manually transcribed versions of the page images, produced by the Text Creation Partnership (TCP). The text transcriptions for individual works can be identified in Historical Texts on the results page by having a "full text" label underneath them.</a:t>
            </a:r>
            <a:endParaRPr lang="en-US" sz="900" b="1" dirty="0" smtClean="0">
              <a:solidFill>
                <a:srgbClr val="2C3841"/>
              </a:solidFill>
            </a:endParaRPr>
          </a:p>
          <a:p>
            <a:endParaRPr lang="en-US" dirty="0" smtClean="0"/>
          </a:p>
          <a:p>
            <a:endParaRPr lang="en-US" dirty="0"/>
          </a:p>
        </p:txBody>
      </p:sp>
      <p:sp>
        <p:nvSpPr>
          <p:cNvPr id="4" name="Date Placeholder 3"/>
          <p:cNvSpPr>
            <a:spLocks noGrp="1"/>
          </p:cNvSpPr>
          <p:nvPr>
            <p:ph type="dt" idx="10"/>
          </p:nvPr>
        </p:nvSpPr>
        <p:spPr/>
        <p:txBody>
          <a:bodyPr/>
          <a:lstStyle/>
          <a:p>
            <a:fld id="{699D8F67-F0A2-4EA0-8261-E0B71DB7A5D8}" type="datetime1">
              <a:rPr lang="en-GB" altLang="x-none" smtClean="0"/>
              <a:t>26/06/2017</a:t>
            </a:fld>
            <a:endParaRPr lang="en-GB" altLang="x-none"/>
          </a:p>
        </p:txBody>
      </p:sp>
      <p:sp>
        <p:nvSpPr>
          <p:cNvPr id="5" name="Slide Number Placeholder 4"/>
          <p:cNvSpPr>
            <a:spLocks noGrp="1"/>
          </p:cNvSpPr>
          <p:nvPr>
            <p:ph type="sldNum" sz="quarter" idx="11"/>
          </p:nvPr>
        </p:nvSpPr>
        <p:spPr/>
        <p:txBody>
          <a:bodyPr/>
          <a:lstStyle/>
          <a:p>
            <a:fld id="{51825A10-0E5D-834A-8E72-A87022BD9C2B}" type="slidenum">
              <a:rPr lang="en-GB" altLang="x-none" smtClean="0"/>
              <a:pPr/>
              <a:t>4</a:t>
            </a:fld>
            <a:endParaRPr lang="en-GB" altLang="x-none"/>
          </a:p>
        </p:txBody>
      </p:sp>
      <p:sp>
        <p:nvSpPr>
          <p:cNvPr id="6" name="Header Placeholder 5"/>
          <p:cNvSpPr>
            <a:spLocks noGrp="1"/>
          </p:cNvSpPr>
          <p:nvPr>
            <p:ph type="hdr" sz="quarter" idx="12"/>
          </p:nvPr>
        </p:nvSpPr>
        <p:spPr/>
        <p:txBody>
          <a:bodyPr/>
          <a:lstStyle/>
          <a:p>
            <a:pPr>
              <a:defRPr/>
            </a:pPr>
            <a:r>
              <a:rPr lang="en-GB" smtClean="0"/>
              <a:t>Title of presentation (Insert &gt; Header &amp; Footer &gt; Notes and Handouts &gt; Header &gt; Apply to all)</a:t>
            </a:r>
            <a:endParaRPr lang="en-GB"/>
          </a:p>
        </p:txBody>
      </p:sp>
    </p:spTree>
    <p:extLst>
      <p:ext uri="{BB962C8B-B14F-4D97-AF65-F5344CB8AC3E}">
        <p14:creationId xmlns:p14="http://schemas.microsoft.com/office/powerpoint/2010/main" val="1107316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900" b="0" i="0" kern="1200" dirty="0" smtClean="0">
                <a:solidFill>
                  <a:schemeClr val="tx1"/>
                </a:solidFill>
                <a:effectLst/>
                <a:latin typeface="+mn-lt"/>
                <a:ea typeface="ＭＳ Ｐゴシック" charset="-128"/>
                <a:cs typeface="+mn-cs"/>
              </a:rPr>
              <a:t>ECCO is the largest collection</a:t>
            </a:r>
            <a:r>
              <a:rPr lang="en-GB" sz="900" b="0" i="0" kern="1200" baseline="0" dirty="0" smtClean="0">
                <a:solidFill>
                  <a:schemeClr val="tx1"/>
                </a:solidFill>
                <a:effectLst/>
                <a:latin typeface="+mn-lt"/>
                <a:ea typeface="ＭＳ Ｐゴシック" charset="-128"/>
                <a:cs typeface="+mn-cs"/>
              </a:rPr>
              <a:t> in Historical Texts, comprising more than 200k titles. </a:t>
            </a:r>
            <a:endParaRPr lang="en-GB" sz="900" b="0" i="0" kern="1200" dirty="0" smtClean="0">
              <a:solidFill>
                <a:schemeClr val="tx1"/>
              </a:solidFill>
              <a:effectLst/>
              <a:latin typeface="+mn-lt"/>
              <a:ea typeface="ＭＳ Ｐゴシック" charset="-128"/>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900" b="0" i="0" kern="1200" dirty="0" smtClean="0">
              <a:solidFill>
                <a:schemeClr val="tx1"/>
              </a:solidFill>
              <a:effectLst/>
              <a:latin typeface="+mn-lt"/>
              <a:ea typeface="ＭＳ Ｐゴシック" charset="-128"/>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900" b="0" i="0" kern="1200" dirty="0" smtClean="0">
                <a:solidFill>
                  <a:schemeClr val="tx1"/>
                </a:solidFill>
                <a:effectLst/>
                <a:latin typeface="+mn-lt"/>
                <a:ea typeface="ＭＳ Ｐゴシック" charset="-128"/>
                <a:cs typeface="+mn-cs"/>
              </a:rPr>
              <a:t>Unlike</a:t>
            </a:r>
            <a:r>
              <a:rPr lang="en-GB" sz="900" b="0" i="0" kern="1200" baseline="0" dirty="0" smtClean="0">
                <a:solidFill>
                  <a:schemeClr val="tx1"/>
                </a:solidFill>
                <a:effectLst/>
                <a:latin typeface="+mn-lt"/>
                <a:ea typeface="ＭＳ Ｐゴシック" charset="-128"/>
                <a:cs typeface="+mn-cs"/>
              </a:rPr>
              <a:t> EEBO, OCR has been applied to the EEBO collection. There are, as you know, numerous problems with OCR, but it does allow for greater access to the content than simply searching the metadata. In Historical Texts wherever OCR is available you have the option to view the text, </a:t>
            </a:r>
            <a:r>
              <a:rPr lang="en-GB" sz="900" b="0" i="0" kern="1200" baseline="0" dirty="0" err="1" smtClean="0">
                <a:solidFill>
                  <a:schemeClr val="tx1"/>
                </a:solidFill>
                <a:effectLst/>
                <a:latin typeface="+mn-lt"/>
                <a:ea typeface="ＭＳ Ｐゴシック" charset="-128"/>
                <a:cs typeface="+mn-cs"/>
              </a:rPr>
              <a:t>worts</a:t>
            </a:r>
            <a:r>
              <a:rPr lang="en-GB" sz="900" b="0" i="0" kern="1200" baseline="0" dirty="0" smtClean="0">
                <a:solidFill>
                  <a:schemeClr val="tx1"/>
                </a:solidFill>
                <a:effectLst/>
                <a:latin typeface="+mn-lt"/>
                <a:ea typeface="ＭＳ Ｐゴシック" charset="-128"/>
                <a:cs typeface="+mn-cs"/>
              </a:rPr>
              <a:t> and all. We believe it is important to give researchers access to the data that underpins their searches, and allow them to see the limitations of the data they are searching against. To counter this problem, </a:t>
            </a:r>
            <a:r>
              <a:rPr lang="en-GB" sz="900" b="0" i="0" kern="1200" dirty="0" smtClean="0">
                <a:solidFill>
                  <a:schemeClr val="tx1"/>
                </a:solidFill>
                <a:effectLst/>
                <a:latin typeface="+mn-lt"/>
                <a:ea typeface="ＭＳ Ｐゴシック" charset="-128"/>
                <a:cs typeface="+mn-cs"/>
              </a:rPr>
              <a:t>The Text Creation Partnership  has produced around 2000 manually keyed full text transcriptions for ECCO. These transcriptions were added to Historical Texts this year and replace the existing Optical Character Recognition (OCR) full text for these records.</a:t>
            </a:r>
            <a:r>
              <a:rPr lang="en-GB" sz="900" b="0" i="0" kern="1200" baseline="0" dirty="0" smtClean="0">
                <a:solidFill>
                  <a:schemeClr val="tx1"/>
                </a:solidFill>
                <a:effectLst/>
                <a:latin typeface="+mn-lt"/>
                <a:ea typeface="ＭＳ Ｐゴシック" charset="-128"/>
                <a:cs typeface="+mn-cs"/>
              </a:rPr>
              <a:t> Although this will result in improved search precision, keep in mind that this amounts to less than 1% of the collection.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b="0" dirty="0" smtClean="0">
              <a:solidFill>
                <a:srgbClr val="2C384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baseline="0" dirty="0" smtClean="0">
                <a:solidFill>
                  <a:srgbClr val="2C3841"/>
                </a:solidFill>
              </a:rPr>
              <a:t>HT is a unique proposition in that it contains both HT and JA.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b="0" baseline="0" dirty="0" smtClean="0">
              <a:solidFill>
                <a:srgbClr val="2C384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baseline="0" dirty="0" smtClean="0">
                <a:solidFill>
                  <a:srgbClr val="2C3841"/>
                </a:solidFill>
              </a:rPr>
              <a:t>JISC acquired a national license for this material many years ago which gave us the option of delivering the content via our own platform on behalf of the UK HE and FE communities. </a:t>
            </a:r>
            <a:endParaRPr lang="en-US" sz="900" b="0" dirty="0" smtClean="0">
              <a:solidFill>
                <a:srgbClr val="2C3841"/>
              </a:solidFill>
            </a:endParaRPr>
          </a:p>
          <a:p>
            <a:endParaRPr lang="en-US" dirty="0"/>
          </a:p>
        </p:txBody>
      </p:sp>
      <p:sp>
        <p:nvSpPr>
          <p:cNvPr id="4" name="Date Placeholder 3"/>
          <p:cNvSpPr>
            <a:spLocks noGrp="1"/>
          </p:cNvSpPr>
          <p:nvPr>
            <p:ph type="dt" idx="10"/>
          </p:nvPr>
        </p:nvSpPr>
        <p:spPr/>
        <p:txBody>
          <a:bodyPr/>
          <a:lstStyle/>
          <a:p>
            <a:fld id="{57590932-CAF6-4E8B-A90C-543E77A33B83}" type="datetime1">
              <a:rPr lang="en-GB" altLang="x-none" smtClean="0"/>
              <a:t>26/06/2017</a:t>
            </a:fld>
            <a:endParaRPr lang="en-GB" altLang="x-none"/>
          </a:p>
        </p:txBody>
      </p:sp>
      <p:sp>
        <p:nvSpPr>
          <p:cNvPr id="5" name="Slide Number Placeholder 4"/>
          <p:cNvSpPr>
            <a:spLocks noGrp="1"/>
          </p:cNvSpPr>
          <p:nvPr>
            <p:ph type="sldNum" sz="quarter" idx="11"/>
          </p:nvPr>
        </p:nvSpPr>
        <p:spPr/>
        <p:txBody>
          <a:bodyPr/>
          <a:lstStyle/>
          <a:p>
            <a:fld id="{51825A10-0E5D-834A-8E72-A87022BD9C2B}" type="slidenum">
              <a:rPr lang="en-GB" altLang="x-none" smtClean="0"/>
              <a:pPr/>
              <a:t>5</a:t>
            </a:fld>
            <a:endParaRPr lang="en-GB" altLang="x-none"/>
          </a:p>
        </p:txBody>
      </p:sp>
      <p:sp>
        <p:nvSpPr>
          <p:cNvPr id="6" name="Header Placeholder 5"/>
          <p:cNvSpPr>
            <a:spLocks noGrp="1"/>
          </p:cNvSpPr>
          <p:nvPr>
            <p:ph type="hdr" sz="quarter" idx="12"/>
          </p:nvPr>
        </p:nvSpPr>
        <p:spPr/>
        <p:txBody>
          <a:bodyPr/>
          <a:lstStyle/>
          <a:p>
            <a:pPr>
              <a:defRPr/>
            </a:pPr>
            <a:r>
              <a:rPr lang="en-GB" smtClean="0"/>
              <a:t>Title of presentation (Insert &gt; Header &amp; Footer &gt; Notes and Handouts &gt; Header &gt; Apply to all)</a:t>
            </a:r>
            <a:endParaRPr lang="en-GB"/>
          </a:p>
        </p:txBody>
      </p:sp>
    </p:spTree>
    <p:extLst>
      <p:ext uri="{BB962C8B-B14F-4D97-AF65-F5344CB8AC3E}">
        <p14:creationId xmlns:p14="http://schemas.microsoft.com/office/powerpoint/2010/main" val="3225755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0" i="0" kern="1200" dirty="0" smtClean="0">
                <a:solidFill>
                  <a:schemeClr val="tx1"/>
                </a:solidFill>
                <a:effectLst/>
                <a:latin typeface="+mn-lt"/>
                <a:ea typeface="ＭＳ Ｐゴシック" charset="-128"/>
                <a:cs typeface="+mn-cs"/>
              </a:rPr>
              <a:t>The</a:t>
            </a:r>
            <a:r>
              <a:rPr lang="en-GB" sz="900" b="0" i="0" kern="1200" baseline="0" dirty="0" smtClean="0">
                <a:solidFill>
                  <a:schemeClr val="tx1"/>
                </a:solidFill>
                <a:effectLst/>
                <a:latin typeface="+mn-lt"/>
                <a:ea typeface="ＭＳ Ｐゴシック" charset="-128"/>
                <a:cs typeface="+mn-cs"/>
              </a:rPr>
              <a:t> collection extends the end of the 19</a:t>
            </a:r>
            <a:r>
              <a:rPr lang="en-GB" sz="900" b="0" i="0" kern="1200" baseline="30000" dirty="0" smtClean="0">
                <a:solidFill>
                  <a:schemeClr val="tx1"/>
                </a:solidFill>
                <a:effectLst/>
                <a:latin typeface="+mn-lt"/>
                <a:ea typeface="ＭＳ Ｐゴシック" charset="-128"/>
                <a:cs typeface="+mn-cs"/>
              </a:rPr>
              <a:t>th</a:t>
            </a:r>
            <a:r>
              <a:rPr lang="en-GB" sz="900" b="0" i="0" kern="1200" baseline="0" dirty="0" smtClean="0">
                <a:solidFill>
                  <a:schemeClr val="tx1"/>
                </a:solidFill>
                <a:effectLst/>
                <a:latin typeface="+mn-lt"/>
                <a:ea typeface="ＭＳ Ｐゴシック" charset="-128"/>
                <a:cs typeface="+mn-cs"/>
              </a:rPr>
              <a:t> century, thanks to the addition of the British Library 19</a:t>
            </a:r>
            <a:r>
              <a:rPr lang="en-GB" sz="900" b="0" i="0" kern="1200" baseline="30000" dirty="0" smtClean="0">
                <a:solidFill>
                  <a:schemeClr val="tx1"/>
                </a:solidFill>
                <a:effectLst/>
                <a:latin typeface="+mn-lt"/>
                <a:ea typeface="ＭＳ Ｐゴシック" charset="-128"/>
                <a:cs typeface="+mn-cs"/>
              </a:rPr>
              <a:t>th</a:t>
            </a:r>
            <a:r>
              <a:rPr lang="en-GB" sz="900" b="0" i="0" kern="1200" baseline="0" dirty="0" smtClean="0">
                <a:solidFill>
                  <a:schemeClr val="tx1"/>
                </a:solidFill>
                <a:effectLst/>
                <a:latin typeface="+mn-lt"/>
                <a:ea typeface="ＭＳ Ｐゴシック" charset="-128"/>
                <a:cs typeface="+mn-cs"/>
              </a:rPr>
              <a:t> Century texts. </a:t>
            </a:r>
            <a:endParaRPr lang="en-GB" sz="900" b="0" i="0" kern="1200" dirty="0" smtClean="0">
              <a:solidFill>
                <a:schemeClr val="tx1"/>
              </a:solidFill>
              <a:effectLst/>
              <a:latin typeface="+mn-lt"/>
              <a:ea typeface="ＭＳ Ｐゴシック" charset="-128"/>
              <a:cs typeface="+mn-cs"/>
            </a:endParaRPr>
          </a:p>
          <a:p>
            <a:endParaRPr lang="en-GB" sz="900" b="0" i="0" kern="1200" dirty="0" smtClean="0">
              <a:solidFill>
                <a:schemeClr val="tx1"/>
              </a:solidFill>
              <a:effectLst/>
              <a:latin typeface="+mn-lt"/>
              <a:ea typeface="ＭＳ Ｐゴシック" charset="-128"/>
              <a:cs typeface="+mn-cs"/>
            </a:endParaRPr>
          </a:p>
          <a:p>
            <a:r>
              <a:rPr lang="en-GB" sz="900" b="0" i="0" kern="1200" dirty="0" smtClean="0">
                <a:solidFill>
                  <a:schemeClr val="tx1"/>
                </a:solidFill>
                <a:effectLst/>
                <a:latin typeface="+mn-lt"/>
                <a:ea typeface="ＭＳ Ｐゴシック" charset="-128"/>
                <a:cs typeface="+mn-cs"/>
              </a:rPr>
              <a:t>These relatively</a:t>
            </a:r>
            <a:r>
              <a:rPr lang="en-GB" sz="900" b="0" i="0" kern="1200" baseline="0" dirty="0" smtClean="0">
                <a:solidFill>
                  <a:schemeClr val="tx1"/>
                </a:solidFill>
                <a:effectLst/>
                <a:latin typeface="+mn-lt"/>
                <a:ea typeface="ＭＳ Ｐゴシック" charset="-128"/>
                <a:cs typeface="+mn-cs"/>
              </a:rPr>
              <a:t> </a:t>
            </a:r>
            <a:r>
              <a:rPr lang="en-GB" sz="900" b="0" i="0" kern="1200" dirty="0" smtClean="0">
                <a:solidFill>
                  <a:schemeClr val="tx1"/>
                </a:solidFill>
                <a:effectLst/>
                <a:latin typeface="+mn-lt"/>
                <a:ea typeface="ＭＳ Ｐゴシック" charset="-128"/>
                <a:cs typeface="+mn-cs"/>
              </a:rPr>
              <a:t>recently digitised versions of more than 65,000 out of copyright editions from the 19th century, cover a similarly diverse range of topics philosophy, history, poetry and literature. The collection extends to over 25 million pages of previously rare and inaccessible content, including the original typeface and illustrations for each title.</a:t>
            </a:r>
          </a:p>
          <a:p>
            <a:endParaRPr lang="en-GB" sz="900" b="0" i="0" kern="1200" dirty="0" smtClean="0">
              <a:solidFill>
                <a:schemeClr val="tx1"/>
              </a:solidFill>
              <a:effectLst/>
              <a:latin typeface="+mn-lt"/>
              <a:ea typeface="ＭＳ Ｐゴシック" charset="-128"/>
              <a:cs typeface="+mn-cs"/>
            </a:endParaRPr>
          </a:p>
          <a:p>
            <a:r>
              <a:rPr lang="en-GB" sz="900" b="0" i="0" kern="1200" dirty="0" smtClean="0">
                <a:solidFill>
                  <a:schemeClr val="tx1"/>
                </a:solidFill>
                <a:effectLst/>
                <a:latin typeface="+mn-lt"/>
                <a:ea typeface="ＭＳ Ｐゴシック" charset="-128"/>
                <a:cs typeface="+mn-cs"/>
              </a:rPr>
              <a:t>These texts have been digitised through a partnership between the British Library and Microsoft and each title has searchable full text versions of the digital page images.</a:t>
            </a:r>
          </a:p>
          <a:p>
            <a:r>
              <a:rPr lang="en-GB" sz="900" b="0" i="0" kern="1200" dirty="0" smtClean="0">
                <a:solidFill>
                  <a:schemeClr val="tx1"/>
                </a:solidFill>
                <a:effectLst/>
                <a:latin typeface="+mn-lt"/>
                <a:ea typeface="ＭＳ Ｐゴシック" charset="-128"/>
                <a:cs typeface="+mn-cs"/>
              </a:rPr>
              <a:t>There are page images and plain text available for all titles in this collection. The full text,</a:t>
            </a:r>
            <a:r>
              <a:rPr lang="en-GB" sz="900" b="0" i="0" kern="1200" baseline="0" dirty="0" smtClean="0">
                <a:solidFill>
                  <a:schemeClr val="tx1"/>
                </a:solidFill>
                <a:effectLst/>
                <a:latin typeface="+mn-lt"/>
                <a:ea typeface="ＭＳ Ｐゴシック" charset="-128"/>
                <a:cs typeface="+mn-cs"/>
              </a:rPr>
              <a:t> as in ECCO, has been generated by way of OCR. Generally this is a bit better against the BL collection, but the usual caveats apply to its use.</a:t>
            </a:r>
            <a:endParaRPr lang="en-GB" sz="900" b="0" i="0" kern="1200" dirty="0" smtClean="0">
              <a:solidFill>
                <a:schemeClr val="tx1"/>
              </a:solidFill>
              <a:effectLst/>
              <a:latin typeface="+mn-lt"/>
              <a:ea typeface="ＭＳ Ｐゴシック" charset="-128"/>
              <a:cs typeface="+mn-cs"/>
            </a:endParaRPr>
          </a:p>
          <a:p>
            <a:endParaRPr lang="en-GB" dirty="0"/>
          </a:p>
        </p:txBody>
      </p:sp>
      <p:sp>
        <p:nvSpPr>
          <p:cNvPr id="4" name="Date Placeholder 3"/>
          <p:cNvSpPr>
            <a:spLocks noGrp="1"/>
          </p:cNvSpPr>
          <p:nvPr>
            <p:ph type="dt" idx="10"/>
          </p:nvPr>
        </p:nvSpPr>
        <p:spPr/>
        <p:txBody>
          <a:bodyPr/>
          <a:lstStyle/>
          <a:p>
            <a:fld id="{D4109673-5D0B-445C-B140-73908703DE32}" type="datetime1">
              <a:rPr lang="en-GB" altLang="x-none" smtClean="0"/>
              <a:t>26/06/2017</a:t>
            </a:fld>
            <a:endParaRPr lang="en-GB" altLang="x-none"/>
          </a:p>
        </p:txBody>
      </p:sp>
      <p:sp>
        <p:nvSpPr>
          <p:cNvPr id="5" name="Slide Number Placeholder 4"/>
          <p:cNvSpPr>
            <a:spLocks noGrp="1"/>
          </p:cNvSpPr>
          <p:nvPr>
            <p:ph type="sldNum" sz="quarter" idx="11"/>
          </p:nvPr>
        </p:nvSpPr>
        <p:spPr/>
        <p:txBody>
          <a:bodyPr/>
          <a:lstStyle/>
          <a:p>
            <a:fld id="{51825A10-0E5D-834A-8E72-A87022BD9C2B}" type="slidenum">
              <a:rPr lang="en-GB" altLang="x-none" smtClean="0"/>
              <a:pPr/>
              <a:t>6</a:t>
            </a:fld>
            <a:endParaRPr lang="en-GB" altLang="x-none"/>
          </a:p>
        </p:txBody>
      </p:sp>
      <p:sp>
        <p:nvSpPr>
          <p:cNvPr id="6" name="Header Placeholder 5"/>
          <p:cNvSpPr>
            <a:spLocks noGrp="1"/>
          </p:cNvSpPr>
          <p:nvPr>
            <p:ph type="hdr" sz="quarter" idx="12"/>
          </p:nvPr>
        </p:nvSpPr>
        <p:spPr/>
        <p:txBody>
          <a:bodyPr/>
          <a:lstStyle/>
          <a:p>
            <a:pPr>
              <a:defRPr/>
            </a:pPr>
            <a:r>
              <a:rPr lang="en-GB" smtClean="0"/>
              <a:t>Title of presentation (Insert &gt; Header &amp; Footer &gt; Notes and Handouts &gt; Header &gt; Apply to all)</a:t>
            </a:r>
            <a:endParaRPr lang="en-GB"/>
          </a:p>
        </p:txBody>
      </p:sp>
    </p:spTree>
    <p:extLst>
      <p:ext uri="{BB962C8B-B14F-4D97-AF65-F5344CB8AC3E}">
        <p14:creationId xmlns:p14="http://schemas.microsoft.com/office/powerpoint/2010/main" val="637190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Historical Texts has recently been extended as a result of the UK medical Heritage Library project. </a:t>
            </a:r>
            <a:r>
              <a:rPr lang="en-GB" dirty="0" smtClean="0"/>
              <a:t>This is a three-year project funded by Jisc and </a:t>
            </a:r>
            <a:r>
              <a:rPr lang="en-GB" dirty="0" smtClean="0">
                <a:hlinkClick r:id="rId3"/>
              </a:rPr>
              <a:t>Wellcome Library</a:t>
            </a:r>
            <a:r>
              <a:rPr lang="en-GB" dirty="0" smtClean="0"/>
              <a:t> for the large-scale digitisation of more than 15 million pages, representing 66k texts, of 19th century published works. This is an OPEN COLLECTION AVAILABLE</a:t>
            </a:r>
            <a:r>
              <a:rPr lang="en-GB" baseline="0" dirty="0" smtClean="0"/>
              <a:t> TO ALL and as such marks the first time the HT platform has included a collection on open access. </a:t>
            </a:r>
          </a:p>
          <a:p>
            <a:endParaRPr lang="en-GB" dirty="0" smtClean="0"/>
          </a:p>
          <a:p>
            <a:r>
              <a:rPr lang="en-GB" b="1" dirty="0" smtClean="0"/>
              <a:t>Main collection</a:t>
            </a:r>
          </a:p>
          <a:p>
            <a:r>
              <a:rPr lang="en-GB" dirty="0" smtClean="0"/>
              <a:t>The aim has been to create a comprehensive online resource for the history of medicine and related sciences, which significantly increases the availability of digitised text for teaching learning and research.</a:t>
            </a:r>
          </a:p>
          <a:p>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The UK Medical Heritage Library is drawn from university and other research libraries across the UK. The content covers a wide subject area that includes items about medical sciences, consumer health, sport and fitness, diet and nutrition and historical medical practices such as phrenology and hydrotherapy.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b="0" dirty="0" smtClean="0">
              <a:solidFill>
                <a:srgbClr val="2C384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smtClean="0">
                <a:solidFill>
                  <a:srgbClr val="2C3841"/>
                </a:solidFill>
              </a:rPr>
              <a:t>Each of the partners is listed on</a:t>
            </a:r>
            <a:r>
              <a:rPr lang="en-US" sz="900" b="0" baseline="0" dirty="0" smtClean="0">
                <a:solidFill>
                  <a:srgbClr val="2C3841"/>
                </a:solidFill>
              </a:rPr>
              <a:t> the portal homepage (URL to follow) and clicking on each provides a summary. </a:t>
            </a:r>
            <a:endParaRPr lang="en-US" sz="900" b="0" dirty="0" smtClean="0">
              <a:solidFill>
                <a:srgbClr val="2C3841"/>
              </a:solidFill>
            </a:endParaRPr>
          </a:p>
          <a:p>
            <a:endParaRPr lang="en-GB" dirty="0"/>
          </a:p>
        </p:txBody>
      </p:sp>
      <p:sp>
        <p:nvSpPr>
          <p:cNvPr id="4" name="Date Placeholder 3"/>
          <p:cNvSpPr>
            <a:spLocks noGrp="1"/>
          </p:cNvSpPr>
          <p:nvPr>
            <p:ph type="dt" idx="10"/>
          </p:nvPr>
        </p:nvSpPr>
        <p:spPr/>
        <p:txBody>
          <a:bodyPr/>
          <a:lstStyle/>
          <a:p>
            <a:fld id="{D4109673-5D0B-445C-B140-73908703DE32}" type="datetime1">
              <a:rPr lang="en-GB" altLang="x-none" smtClean="0"/>
              <a:t>26/06/2017</a:t>
            </a:fld>
            <a:endParaRPr lang="en-GB" altLang="x-none"/>
          </a:p>
        </p:txBody>
      </p:sp>
      <p:sp>
        <p:nvSpPr>
          <p:cNvPr id="5" name="Slide Number Placeholder 4"/>
          <p:cNvSpPr>
            <a:spLocks noGrp="1"/>
          </p:cNvSpPr>
          <p:nvPr>
            <p:ph type="sldNum" sz="quarter" idx="11"/>
          </p:nvPr>
        </p:nvSpPr>
        <p:spPr/>
        <p:txBody>
          <a:bodyPr/>
          <a:lstStyle/>
          <a:p>
            <a:fld id="{51825A10-0E5D-834A-8E72-A87022BD9C2B}" type="slidenum">
              <a:rPr lang="en-GB" altLang="x-none" smtClean="0"/>
              <a:pPr/>
              <a:t>7</a:t>
            </a:fld>
            <a:endParaRPr lang="en-GB" altLang="x-none"/>
          </a:p>
        </p:txBody>
      </p:sp>
      <p:sp>
        <p:nvSpPr>
          <p:cNvPr id="6" name="Header Placeholder 5"/>
          <p:cNvSpPr>
            <a:spLocks noGrp="1"/>
          </p:cNvSpPr>
          <p:nvPr>
            <p:ph type="hdr" sz="quarter" idx="12"/>
          </p:nvPr>
        </p:nvSpPr>
        <p:spPr/>
        <p:txBody>
          <a:bodyPr/>
          <a:lstStyle/>
          <a:p>
            <a:pPr>
              <a:defRPr/>
            </a:pPr>
            <a:r>
              <a:rPr lang="en-GB" smtClean="0"/>
              <a:t>Title of presentation (Insert &gt; Header &amp; Footer &gt; Notes and Handouts &gt; Header &gt; Apply to all)</a:t>
            </a:r>
            <a:endParaRPr lang="en-GB"/>
          </a:p>
        </p:txBody>
      </p:sp>
    </p:spTree>
    <p:extLst>
      <p:ext uri="{BB962C8B-B14F-4D97-AF65-F5344CB8AC3E}">
        <p14:creationId xmlns:p14="http://schemas.microsoft.com/office/powerpoint/2010/main" val="9597750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7648831E-2AED-40EA-BAEE-229934AF0F09}" type="datetime1">
              <a:rPr lang="en-GB" altLang="x-none" smtClean="0"/>
              <a:t>26/06/2017</a:t>
            </a:fld>
            <a:endParaRPr lang="en-GB" altLang="x-none"/>
          </a:p>
        </p:txBody>
      </p:sp>
      <p:sp>
        <p:nvSpPr>
          <p:cNvPr id="5" name="Slide Number Placeholder 4"/>
          <p:cNvSpPr>
            <a:spLocks noGrp="1"/>
          </p:cNvSpPr>
          <p:nvPr>
            <p:ph type="sldNum" sz="quarter" idx="11"/>
          </p:nvPr>
        </p:nvSpPr>
        <p:spPr/>
        <p:txBody>
          <a:bodyPr/>
          <a:lstStyle/>
          <a:p>
            <a:fld id="{51825A10-0E5D-834A-8E72-A87022BD9C2B}" type="slidenum">
              <a:rPr lang="en-GB" altLang="x-none" smtClean="0"/>
              <a:pPr/>
              <a:t>8</a:t>
            </a:fld>
            <a:endParaRPr lang="en-GB" altLang="x-none"/>
          </a:p>
        </p:txBody>
      </p:sp>
      <p:sp>
        <p:nvSpPr>
          <p:cNvPr id="6" name="Header Placeholder 5"/>
          <p:cNvSpPr>
            <a:spLocks noGrp="1"/>
          </p:cNvSpPr>
          <p:nvPr>
            <p:ph type="hdr" sz="quarter" idx="12"/>
          </p:nvPr>
        </p:nvSpPr>
        <p:spPr/>
        <p:txBody>
          <a:bodyPr/>
          <a:lstStyle/>
          <a:p>
            <a:pPr>
              <a:defRPr/>
            </a:pPr>
            <a:r>
              <a:rPr lang="en-GB" smtClean="0"/>
              <a:t>Title of presentation (Insert &gt; Header &amp; Footer &gt; Notes and Handouts &gt; Header &gt; Apply to all)</a:t>
            </a:r>
            <a:endParaRPr lang="en-GB"/>
          </a:p>
        </p:txBody>
      </p:sp>
    </p:spTree>
    <p:extLst>
      <p:ext uri="{BB962C8B-B14F-4D97-AF65-F5344CB8AC3E}">
        <p14:creationId xmlns:p14="http://schemas.microsoft.com/office/powerpoint/2010/main" val="973205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5D121E8B-DFF2-4131-87FF-D73966F1597F}" type="datetime1">
              <a:rPr lang="en-GB" altLang="x-none" smtClean="0"/>
              <a:t>26/06/2017</a:t>
            </a:fld>
            <a:endParaRPr lang="en-GB" altLang="x-none"/>
          </a:p>
        </p:txBody>
      </p:sp>
      <p:sp>
        <p:nvSpPr>
          <p:cNvPr id="5" name="Slide Number Placeholder 4"/>
          <p:cNvSpPr>
            <a:spLocks noGrp="1"/>
          </p:cNvSpPr>
          <p:nvPr>
            <p:ph type="sldNum" sz="quarter" idx="11"/>
          </p:nvPr>
        </p:nvSpPr>
        <p:spPr/>
        <p:txBody>
          <a:bodyPr/>
          <a:lstStyle/>
          <a:p>
            <a:fld id="{51825A10-0E5D-834A-8E72-A87022BD9C2B}" type="slidenum">
              <a:rPr lang="en-GB" altLang="x-none" smtClean="0"/>
              <a:pPr/>
              <a:t>9</a:t>
            </a:fld>
            <a:endParaRPr lang="en-GB" altLang="x-none"/>
          </a:p>
        </p:txBody>
      </p:sp>
      <p:sp>
        <p:nvSpPr>
          <p:cNvPr id="6" name="Header Placeholder 5"/>
          <p:cNvSpPr>
            <a:spLocks noGrp="1"/>
          </p:cNvSpPr>
          <p:nvPr>
            <p:ph type="hdr" sz="quarter" idx="12"/>
          </p:nvPr>
        </p:nvSpPr>
        <p:spPr/>
        <p:txBody>
          <a:bodyPr/>
          <a:lstStyle/>
          <a:p>
            <a:pPr>
              <a:defRPr/>
            </a:pPr>
            <a:r>
              <a:rPr lang="en-GB" smtClean="0"/>
              <a:t>Title of presentation (Insert &gt; Header &amp; Footer &gt; Notes and Handouts &gt; Header &gt; Apply to all)</a:t>
            </a:r>
            <a:endParaRPr lang="en-GB"/>
          </a:p>
        </p:txBody>
      </p:sp>
    </p:spTree>
    <p:extLst>
      <p:ext uri="{BB962C8B-B14F-4D97-AF65-F5344CB8AC3E}">
        <p14:creationId xmlns:p14="http://schemas.microsoft.com/office/powerpoint/2010/main" val="210131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CE1E26D9-F27F-4174-99AE-048228B3DC15}" type="datetime1">
              <a:rPr lang="en-GB" altLang="x-none" smtClean="0"/>
              <a:t>26/06/2017</a:t>
            </a:fld>
            <a:endParaRPr lang="en-GB" altLang="x-none"/>
          </a:p>
        </p:txBody>
      </p:sp>
      <p:sp>
        <p:nvSpPr>
          <p:cNvPr id="5" name="Slide Number Placeholder 4"/>
          <p:cNvSpPr>
            <a:spLocks noGrp="1"/>
          </p:cNvSpPr>
          <p:nvPr>
            <p:ph type="sldNum" sz="quarter" idx="11"/>
          </p:nvPr>
        </p:nvSpPr>
        <p:spPr/>
        <p:txBody>
          <a:bodyPr/>
          <a:lstStyle/>
          <a:p>
            <a:fld id="{51825A10-0E5D-834A-8E72-A87022BD9C2B}" type="slidenum">
              <a:rPr lang="en-GB" altLang="x-none" smtClean="0"/>
              <a:pPr/>
              <a:t>10</a:t>
            </a:fld>
            <a:endParaRPr lang="en-GB" altLang="x-none"/>
          </a:p>
        </p:txBody>
      </p:sp>
      <p:sp>
        <p:nvSpPr>
          <p:cNvPr id="6" name="Header Placeholder 5"/>
          <p:cNvSpPr>
            <a:spLocks noGrp="1"/>
          </p:cNvSpPr>
          <p:nvPr>
            <p:ph type="hdr" sz="quarter" idx="12"/>
          </p:nvPr>
        </p:nvSpPr>
        <p:spPr/>
        <p:txBody>
          <a:bodyPr/>
          <a:lstStyle/>
          <a:p>
            <a:pPr>
              <a:defRPr/>
            </a:pPr>
            <a:r>
              <a:rPr lang="en-GB" smtClean="0"/>
              <a:t>Title of presentation (Insert &gt; Header &amp; Footer &gt; Notes and Handouts &gt; Header &gt; Apply to all)</a:t>
            </a:r>
            <a:endParaRPr lang="en-GB"/>
          </a:p>
        </p:txBody>
      </p:sp>
    </p:spTree>
    <p:extLst>
      <p:ext uri="{BB962C8B-B14F-4D97-AF65-F5344CB8AC3E}">
        <p14:creationId xmlns:p14="http://schemas.microsoft.com/office/powerpoint/2010/main" val="2920359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jisc.ac.uk/" TargetMode="External"/><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www.jisc.ac.uk/" TargetMode="External"/><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www.jisc.ac.uk/" TargetMode="External"/><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www.jisc.ac.uk/" TargetMode="External"/><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re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smtClean="0"/>
              <a:t>Click to edit Master title style</a:t>
            </a:r>
            <a:endParaRPr lang="en-GB" noProof="0" dirty="0"/>
          </a:p>
        </p:txBody>
      </p:sp>
      <p:sp>
        <p:nvSpPr>
          <p:cNvPr id="7" name="Content Placeholder 6"/>
          <p:cNvSpPr>
            <a:spLocks noGrp="1"/>
          </p:cNvSpPr>
          <p:nvPr>
            <p:ph sz="quarter" idx="13"/>
          </p:nvPr>
        </p:nvSpPr>
        <p:spPr>
          <a:xfrm>
            <a:off x="215900" y="879475"/>
            <a:ext cx="8712199" cy="3852864"/>
          </a:xfrm>
        </p:spPr>
        <p:txBody>
          <a:bodyPr>
            <a:noAutofit/>
          </a:bodyPr>
          <a:lstStyle>
            <a:lvl1pPr>
              <a:defRPr baseline="0"/>
            </a:lvl1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GB" noProof="0" dirty="0"/>
          </a:p>
        </p:txBody>
      </p:sp>
      <p:sp>
        <p:nvSpPr>
          <p:cNvPr id="4" name="Date Placeholder 3"/>
          <p:cNvSpPr>
            <a:spLocks noGrp="1"/>
          </p:cNvSpPr>
          <p:nvPr>
            <p:ph type="dt" sz="half" idx="14"/>
          </p:nvPr>
        </p:nvSpPr>
        <p:spPr/>
        <p:txBody>
          <a:bodyPr/>
          <a:lstStyle>
            <a:lvl1pPr>
              <a:defRPr/>
            </a:lvl1pPr>
          </a:lstStyle>
          <a:p>
            <a:r>
              <a:rPr lang="en-US" altLang="x-none" smtClean="0"/>
              <a:t>28/06/2017</a:t>
            </a:r>
            <a:endParaRPr lang="en-GB" altLang="x-none"/>
          </a:p>
        </p:txBody>
      </p:sp>
      <p:sp>
        <p:nvSpPr>
          <p:cNvPr id="5" name="Footer Placeholder 4"/>
          <p:cNvSpPr>
            <a:spLocks noGrp="1"/>
          </p:cNvSpPr>
          <p:nvPr>
            <p:ph type="ftr" sz="quarter" idx="15"/>
          </p:nvPr>
        </p:nvSpPr>
        <p:spPr/>
        <p:txBody>
          <a:bodyPr/>
          <a:lstStyle>
            <a:lvl1pPr>
              <a:defRPr/>
            </a:lvl1pPr>
          </a:lstStyle>
          <a:p>
            <a:pPr>
              <a:defRPr/>
            </a:pPr>
            <a:r>
              <a:rPr lang="en-GB" smtClean="0"/>
              <a:t>Historical Texts update</a:t>
            </a:r>
            <a:endParaRPr lang="en-GB" dirty="0"/>
          </a:p>
        </p:txBody>
      </p:sp>
      <p:sp>
        <p:nvSpPr>
          <p:cNvPr id="6" name="Slide Number Placeholder 5"/>
          <p:cNvSpPr>
            <a:spLocks noGrp="1"/>
          </p:cNvSpPr>
          <p:nvPr>
            <p:ph type="sldNum" sz="quarter" idx="16"/>
          </p:nvPr>
        </p:nvSpPr>
        <p:spPr/>
        <p:txBody>
          <a:bodyPr/>
          <a:lstStyle>
            <a:lvl1pPr>
              <a:defRPr/>
            </a:lvl1pPr>
          </a:lstStyle>
          <a:p>
            <a:fld id="{9FCA0259-7B1F-9D4D-8C27-3964385BF34F}" type="slidenum">
              <a:rPr lang="en-GB" altLang="x-none"/>
              <a:pPr/>
              <a:t>‹#›</a:t>
            </a:fld>
            <a:endParaRPr lang="en-GB" altLang="x-none"/>
          </a:p>
        </p:txBody>
      </p:sp>
    </p:spTree>
    <p:extLst>
      <p:ext uri="{BB962C8B-B14F-4D97-AF65-F5344CB8AC3E}">
        <p14:creationId xmlns:p14="http://schemas.microsoft.com/office/powerpoint/2010/main" val="1233805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ull Image Cover (Placeholder)">
    <p:spTree>
      <p:nvGrpSpPr>
        <p:cNvPr id="1" name=""/>
        <p:cNvGrpSpPr/>
        <p:nvPr/>
      </p:nvGrpSpPr>
      <p:grpSpPr>
        <a:xfrm>
          <a:off x="0" y="0"/>
          <a:ext cx="0" cy="0"/>
          <a:chOff x="0" y="0"/>
          <a:chExt cx="0" cy="0"/>
        </a:xfrm>
      </p:grpSpPr>
      <p:pic>
        <p:nvPicPr>
          <p:cNvPr id="5"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descr="2013_Jisc_Logo_RGB300(26mm).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900" y="0"/>
            <a:ext cx="936625"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9"/>
          <p:cNvSpPr>
            <a:spLocks noChangeArrowheads="1"/>
          </p:cNvSpPr>
          <p:nvPr/>
        </p:nvSpPr>
        <p:spPr bwMode="auto">
          <a:xfrm>
            <a:off x="1254125" y="3327400"/>
            <a:ext cx="7889875" cy="900113"/>
          </a:xfrm>
          <a:prstGeom prst="rect">
            <a:avLst/>
          </a:prstGeom>
          <a:solidFill>
            <a:srgbClr val="E04A10"/>
          </a:solidFill>
          <a:ln>
            <a:noFill/>
          </a:ln>
          <a:extLst/>
        </p:spPr>
        <p:txBody>
          <a:bodyPr lIns="68580" tIns="34290" rIns="68580" bIns="34290"/>
          <a:lstStyle/>
          <a:p>
            <a:pPr fontAlgn="auto">
              <a:spcBef>
                <a:spcPts val="0"/>
              </a:spcBef>
              <a:spcAft>
                <a:spcPts val="0"/>
              </a:spcAft>
              <a:defRPr/>
            </a:pPr>
            <a:endParaRPr lang="en-GB" sz="1350" kern="0" dirty="0">
              <a:solidFill>
                <a:sysClr val="windowText" lastClr="000000"/>
              </a:solidFill>
              <a:latin typeface="+mn-lt"/>
              <a:ea typeface="+mn-ea"/>
            </a:endParaRPr>
          </a:p>
        </p:txBody>
      </p:sp>
      <p:sp>
        <p:nvSpPr>
          <p:cNvPr id="8" name="Rectangle 7"/>
          <p:cNvSpPr>
            <a:spLocks noChangeArrowheads="1"/>
          </p:cNvSpPr>
          <p:nvPr/>
        </p:nvSpPr>
        <p:spPr bwMode="auto">
          <a:xfrm>
            <a:off x="0" y="3255963"/>
            <a:ext cx="1150938" cy="900112"/>
          </a:xfrm>
          <a:prstGeom prst="rect">
            <a:avLst/>
          </a:prstGeom>
          <a:solidFill>
            <a:srgbClr val="E04A10"/>
          </a:solidFill>
          <a:ln>
            <a:noFill/>
          </a:ln>
          <a:effectLst/>
          <a:extLst/>
        </p:spPr>
        <p:txBody>
          <a:bodyPr lIns="68580" tIns="34290" rIns="68580" bIns="34290"/>
          <a:lstStyle/>
          <a:p>
            <a:pPr fontAlgn="auto">
              <a:spcBef>
                <a:spcPts val="0"/>
              </a:spcBef>
              <a:spcAft>
                <a:spcPts val="0"/>
              </a:spcAft>
              <a:defRPr/>
            </a:pPr>
            <a:endParaRPr lang="en-GB" sz="1350" kern="0" dirty="0">
              <a:solidFill>
                <a:sysClr val="windowText" lastClr="000000"/>
              </a:solidFill>
              <a:latin typeface="+mn-lt"/>
              <a:ea typeface="+mn-ea"/>
            </a:endParaRPr>
          </a:p>
        </p:txBody>
      </p:sp>
      <p:sp>
        <p:nvSpPr>
          <p:cNvPr id="9" name="Parallelogram 8"/>
          <p:cNvSpPr/>
          <p:nvPr/>
        </p:nvSpPr>
        <p:spPr>
          <a:xfrm rot="16200000">
            <a:off x="719138" y="3687763"/>
            <a:ext cx="971550" cy="107950"/>
          </a:xfrm>
          <a:prstGeom prst="parallelogram">
            <a:avLst>
              <a:gd name="adj" fmla="val 64812"/>
            </a:avLst>
          </a:prstGeom>
          <a:solidFill>
            <a:srgbClr val="9F351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sz="1350" dirty="0"/>
          </a:p>
        </p:txBody>
      </p:sp>
      <p:sp>
        <p:nvSpPr>
          <p:cNvPr id="11" name="Text Placeholder 8"/>
          <p:cNvSpPr>
            <a:spLocks noGrp="1"/>
          </p:cNvSpPr>
          <p:nvPr>
            <p:ph type="body" sz="quarter" idx="14"/>
          </p:nvPr>
        </p:nvSpPr>
        <p:spPr>
          <a:xfrm>
            <a:off x="216000" y="879750"/>
            <a:ext cx="6480000" cy="2159726"/>
          </a:xfrm>
          <a:prstGeom prst="rect">
            <a:avLst/>
          </a:prstGeom>
          <a:solidFill>
            <a:srgbClr val="FFFFFF">
              <a:alpha val="61176"/>
            </a:srgbClr>
          </a:solidFill>
        </p:spPr>
        <p:txBody>
          <a:bodyPr/>
          <a:lstStyle>
            <a:lvl1pPr>
              <a:defRPr lang="en-GB" sz="1800" b="0" i="0" baseline="0" noProof="0" dirty="0">
                <a:sym typeface="Wingdings" panose="05000000000000000000" pitchFamily="2" charset="2"/>
              </a:defRPr>
            </a:lvl1pPr>
          </a:lstStyle>
          <a:p>
            <a:pPr lvl="0"/>
            <a:r>
              <a:rPr lang="en-US" noProof="0" smtClean="0"/>
              <a:t>Click to edit Master text styles</a:t>
            </a:r>
          </a:p>
          <a:p>
            <a:pPr lvl="1"/>
            <a:r>
              <a:rPr lang="en-US" noProof="0" smtClean="0"/>
              <a:t>Second level</a:t>
            </a:r>
          </a:p>
        </p:txBody>
      </p:sp>
      <p:sp>
        <p:nvSpPr>
          <p:cNvPr id="2" name="Title 1"/>
          <p:cNvSpPr>
            <a:spLocks noGrp="1"/>
          </p:cNvSpPr>
          <p:nvPr>
            <p:ph type="title"/>
          </p:nvPr>
        </p:nvSpPr>
        <p:spPr/>
        <p:txBody>
          <a:bodyPr/>
          <a:lstStyle/>
          <a:p>
            <a:r>
              <a:rPr lang="en-GB" noProof="0" dirty="0" smtClean="0"/>
              <a:t>Click to edit Master title style</a:t>
            </a:r>
            <a:endParaRPr lang="en-GB" noProof="0" dirty="0"/>
          </a:p>
        </p:txBody>
      </p:sp>
      <p:sp>
        <p:nvSpPr>
          <p:cNvPr id="17" name="Text Placeholder 6"/>
          <p:cNvSpPr>
            <a:spLocks noGrp="1"/>
          </p:cNvSpPr>
          <p:nvPr>
            <p:ph type="body" sz="quarter" idx="13"/>
          </p:nvPr>
        </p:nvSpPr>
        <p:spPr>
          <a:xfrm>
            <a:off x="1368425" y="3872899"/>
            <a:ext cx="6624638" cy="193899"/>
          </a:xfrm>
          <a:prstGeom prst="rect">
            <a:avLst/>
          </a:prstGeom>
        </p:spPr>
        <p:txBody>
          <a:bodyPr lIns="0" tIns="0" rIns="0" bIns="0">
            <a:noAutofit/>
          </a:bodyPr>
          <a:lstStyle>
            <a:lvl1pPr marL="0" indent="0">
              <a:buNone/>
              <a:defRPr sz="1400">
                <a:solidFill>
                  <a:schemeClr val="bg1"/>
                </a:solidFill>
              </a:defRPr>
            </a:lvl1pPr>
            <a:lvl2pPr marL="216000" indent="0">
              <a:buNone/>
              <a:defRPr sz="1050"/>
            </a:lvl2pPr>
            <a:lvl3pPr marL="432000" indent="0">
              <a:buNone/>
              <a:defRPr sz="1050"/>
            </a:lvl3pPr>
            <a:lvl4pPr marL="648000" indent="0">
              <a:buNone/>
              <a:defRPr sz="1050"/>
            </a:lvl4pPr>
            <a:lvl5pPr marL="864000" indent="0">
              <a:buNone/>
              <a:defRPr sz="1050"/>
            </a:lvl5pPr>
          </a:lstStyle>
          <a:p>
            <a:pPr lvl="0"/>
            <a:r>
              <a:rPr lang="en-US" noProof="0" smtClean="0"/>
              <a:t>Click to edit Master text styles</a:t>
            </a:r>
          </a:p>
        </p:txBody>
      </p:sp>
      <p:sp>
        <p:nvSpPr>
          <p:cNvPr id="10" name="Date Placeholder 3"/>
          <p:cNvSpPr>
            <a:spLocks noGrp="1"/>
          </p:cNvSpPr>
          <p:nvPr>
            <p:ph type="dt" sz="half" idx="15"/>
          </p:nvPr>
        </p:nvSpPr>
        <p:spPr/>
        <p:txBody>
          <a:bodyPr/>
          <a:lstStyle>
            <a:lvl1pPr>
              <a:defRPr/>
            </a:lvl1pPr>
          </a:lstStyle>
          <a:p>
            <a:r>
              <a:rPr lang="en-US" altLang="x-none" smtClean="0"/>
              <a:t>28/06/2017</a:t>
            </a:r>
            <a:endParaRPr lang="en-GB" altLang="x-none"/>
          </a:p>
        </p:txBody>
      </p:sp>
    </p:spTree>
    <p:extLst>
      <p:ext uri="{BB962C8B-B14F-4D97-AF65-F5344CB8AC3E}">
        <p14:creationId xmlns:p14="http://schemas.microsoft.com/office/powerpoint/2010/main" val="76914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Jisc Address">
    <p:spTree>
      <p:nvGrpSpPr>
        <p:cNvPr id="1" name=""/>
        <p:cNvGrpSpPr/>
        <p:nvPr/>
      </p:nvGrpSpPr>
      <p:grpSpPr>
        <a:xfrm>
          <a:off x="0" y="0"/>
          <a:ext cx="0" cy="0"/>
          <a:chOff x="0" y="0"/>
          <a:chExt cx="0" cy="0"/>
        </a:xfrm>
      </p:grpSpPr>
      <p:pic>
        <p:nvPicPr>
          <p:cNvPr id="6" name="Picture 11" descr="shutterstock_129615650_handphone(tomedit3).jpg"/>
          <p:cNvPicPr>
            <a:picLocks noChangeAspect="1"/>
          </p:cNvPicPr>
          <p:nvPr/>
        </p:nvPicPr>
        <p:blipFill>
          <a:blip r:embed="rId2">
            <a:extLst>
              <a:ext uri="{28A0092B-C50C-407E-A947-70E740481C1C}">
                <a14:useLocalDpi xmlns:a14="http://schemas.microsoft.com/office/drawing/2010/main" val="0"/>
              </a:ext>
            </a:extLst>
          </a:blip>
          <a:srcRect l="8269" t="-2" b="18372"/>
          <a:stretch>
            <a:fillRect/>
          </a:stretch>
        </p:blipFill>
        <p:spPr bwMode="auto">
          <a:xfrm>
            <a:off x="4572000" y="898525"/>
            <a:ext cx="4349750" cy="424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2"/>
          <p:cNvGrpSpPr>
            <a:grpSpLocks/>
          </p:cNvGrpSpPr>
          <p:nvPr/>
        </p:nvGrpSpPr>
        <p:grpSpPr bwMode="auto">
          <a:xfrm>
            <a:off x="217488" y="3721100"/>
            <a:ext cx="942975" cy="298450"/>
            <a:chOff x="3448050" y="5069250"/>
            <a:chExt cx="5467350" cy="396000"/>
          </a:xfrm>
        </p:grpSpPr>
        <p:sp>
          <p:nvSpPr>
            <p:cNvPr id="8" name="TextBox 13"/>
            <p:cNvSpPr txBox="1">
              <a:spLocks noChangeArrowheads="1"/>
            </p:cNvSpPr>
            <p:nvPr/>
          </p:nvSpPr>
          <p:spPr bwMode="auto">
            <a:xfrm>
              <a:off x="3448050" y="5069250"/>
              <a:ext cx="5467350" cy="39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a:defRPr sz="1300">
                  <a:solidFill>
                    <a:schemeClr val="tx1"/>
                  </a:solidFill>
                  <a:latin typeface="Corbel" panose="020B0503020204020204" pitchFamily="34" charset="0"/>
                </a:defRPr>
              </a:lvl1pPr>
              <a:lvl2pPr marL="742950" indent="-285750">
                <a:defRPr sz="1300">
                  <a:solidFill>
                    <a:schemeClr val="tx1"/>
                  </a:solidFill>
                  <a:latin typeface="Corbel" panose="020B0503020204020204" pitchFamily="34" charset="0"/>
                </a:defRPr>
              </a:lvl2pPr>
              <a:lvl3pPr marL="1143000" indent="-228600">
                <a:defRPr sz="1300">
                  <a:solidFill>
                    <a:schemeClr val="tx1"/>
                  </a:solidFill>
                  <a:latin typeface="Corbel" panose="020B0503020204020204" pitchFamily="34" charset="0"/>
                </a:defRPr>
              </a:lvl3pPr>
              <a:lvl4pPr marL="1600200" indent="-228600">
                <a:defRPr sz="1300">
                  <a:solidFill>
                    <a:schemeClr val="tx1"/>
                  </a:solidFill>
                  <a:latin typeface="Corbel" panose="020B0503020204020204" pitchFamily="34" charset="0"/>
                </a:defRPr>
              </a:lvl4pPr>
              <a:lvl5pPr marL="2057400" indent="-228600">
                <a:defRPr sz="1300">
                  <a:solidFill>
                    <a:schemeClr val="tx1"/>
                  </a:solidFill>
                  <a:latin typeface="Corbel" panose="020B0503020204020204" pitchFamily="34" charset="0"/>
                </a:defRPr>
              </a:lvl5pPr>
              <a:lvl6pPr marL="2514600" indent="-228600" defTabSz="685800" fontAlgn="base">
                <a:spcBef>
                  <a:spcPct val="0"/>
                </a:spcBef>
                <a:spcAft>
                  <a:spcPct val="0"/>
                </a:spcAft>
                <a:defRPr sz="1300">
                  <a:solidFill>
                    <a:schemeClr val="tx1"/>
                  </a:solidFill>
                  <a:latin typeface="Corbel" panose="020B0503020204020204" pitchFamily="34" charset="0"/>
                </a:defRPr>
              </a:lvl6pPr>
              <a:lvl7pPr marL="2971800" indent="-228600" defTabSz="685800" fontAlgn="base">
                <a:spcBef>
                  <a:spcPct val="0"/>
                </a:spcBef>
                <a:spcAft>
                  <a:spcPct val="0"/>
                </a:spcAft>
                <a:defRPr sz="1300">
                  <a:solidFill>
                    <a:schemeClr val="tx1"/>
                  </a:solidFill>
                  <a:latin typeface="Corbel" panose="020B0503020204020204" pitchFamily="34" charset="0"/>
                </a:defRPr>
              </a:lvl7pPr>
              <a:lvl8pPr marL="3429000" indent="-228600" defTabSz="685800" fontAlgn="base">
                <a:spcBef>
                  <a:spcPct val="0"/>
                </a:spcBef>
                <a:spcAft>
                  <a:spcPct val="0"/>
                </a:spcAft>
                <a:defRPr sz="1300">
                  <a:solidFill>
                    <a:schemeClr val="tx1"/>
                  </a:solidFill>
                  <a:latin typeface="Corbel" panose="020B0503020204020204" pitchFamily="34" charset="0"/>
                </a:defRPr>
              </a:lvl8pPr>
              <a:lvl9pPr marL="3886200" indent="-228600" defTabSz="685800" fontAlgn="base">
                <a:spcBef>
                  <a:spcPct val="0"/>
                </a:spcBef>
                <a:spcAft>
                  <a:spcPct val="0"/>
                </a:spcAft>
                <a:defRPr sz="1300">
                  <a:solidFill>
                    <a:schemeClr val="tx1"/>
                  </a:solidFill>
                  <a:latin typeface="Corbel" panose="020B0503020204020204" pitchFamily="34" charset="0"/>
                </a:defRPr>
              </a:lvl9pPr>
            </a:lstStyle>
            <a:p>
              <a:pPr>
                <a:defRPr/>
              </a:pPr>
              <a:r>
                <a:rPr lang="en-GB" altLang="en-US" sz="1800" b="1">
                  <a:solidFill>
                    <a:schemeClr val="accent1"/>
                  </a:solidFill>
                  <a:ea typeface="+mn-ea"/>
                </a:rPr>
                <a:t>jisc.ac.uk</a:t>
              </a:r>
            </a:p>
          </p:txBody>
        </p:sp>
        <p:sp>
          <p:nvSpPr>
            <p:cNvPr id="9" name="Rectangle 8">
              <a:hlinkClick r:id="rId3"/>
            </p:cNvPr>
            <p:cNvSpPr/>
            <p:nvPr/>
          </p:nvSpPr>
          <p:spPr>
            <a:xfrm>
              <a:off x="3448050" y="5069250"/>
              <a:ext cx="5467350" cy="39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ctr" fontAlgn="auto">
                <a:spcBef>
                  <a:spcPts val="0"/>
                </a:spcBef>
                <a:spcAft>
                  <a:spcPts val="0"/>
                </a:spcAft>
                <a:defRPr/>
              </a:pPr>
              <a:endParaRPr lang="en-GB" sz="1013" dirty="0"/>
            </a:p>
          </p:txBody>
        </p:sp>
      </p:grpSp>
      <p:cxnSp>
        <p:nvCxnSpPr>
          <p:cNvPr id="10" name="Straight Connector 15"/>
          <p:cNvCxnSpPr>
            <a:cxnSpLocks noChangeShapeType="1"/>
          </p:cNvCxnSpPr>
          <p:nvPr/>
        </p:nvCxnSpPr>
        <p:spPr bwMode="auto">
          <a:xfrm>
            <a:off x="215900" y="2249488"/>
            <a:ext cx="4608513" cy="0"/>
          </a:xfrm>
          <a:prstGeom prst="line">
            <a:avLst/>
          </a:prstGeom>
          <a:noFill/>
          <a:ln w="6350">
            <a:solidFill>
              <a:srgbClr val="2C3841"/>
            </a:solidFill>
            <a:round/>
            <a:headEnd/>
            <a:tailEnd/>
          </a:ln>
          <a:extLst>
            <a:ext uri="{909E8E84-426E-40DD-AFC4-6F175D3DCCD1}">
              <a14:hiddenFill xmlns:a14="http://schemas.microsoft.com/office/drawing/2010/main">
                <a:noFill/>
              </a14:hiddenFill>
            </a:ext>
          </a:extLst>
        </p:spPr>
      </p:cxnSp>
      <p:sp>
        <p:nvSpPr>
          <p:cNvPr id="11" name="TextBox 16"/>
          <p:cNvSpPr txBox="1">
            <a:spLocks noChangeArrowheads="1"/>
          </p:cNvSpPr>
          <p:nvPr/>
        </p:nvSpPr>
        <p:spPr bwMode="auto">
          <a:xfrm>
            <a:off x="215900" y="2405063"/>
            <a:ext cx="4103688" cy="27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a:defRPr sz="1300">
                <a:solidFill>
                  <a:schemeClr val="tx1"/>
                </a:solidFill>
                <a:latin typeface="Corbel" panose="020B0503020204020204" pitchFamily="34" charset="0"/>
              </a:defRPr>
            </a:lvl1pPr>
            <a:lvl2pPr marL="742950" indent="-285750">
              <a:defRPr sz="1300">
                <a:solidFill>
                  <a:schemeClr val="tx1"/>
                </a:solidFill>
                <a:latin typeface="Corbel" panose="020B0503020204020204" pitchFamily="34" charset="0"/>
              </a:defRPr>
            </a:lvl2pPr>
            <a:lvl3pPr marL="1143000" indent="-228600">
              <a:defRPr sz="1300">
                <a:solidFill>
                  <a:schemeClr val="tx1"/>
                </a:solidFill>
                <a:latin typeface="Corbel" panose="020B0503020204020204" pitchFamily="34" charset="0"/>
              </a:defRPr>
            </a:lvl3pPr>
            <a:lvl4pPr marL="1600200" indent="-228600">
              <a:defRPr sz="1300">
                <a:solidFill>
                  <a:schemeClr val="tx1"/>
                </a:solidFill>
                <a:latin typeface="Corbel" panose="020B0503020204020204" pitchFamily="34" charset="0"/>
              </a:defRPr>
            </a:lvl4pPr>
            <a:lvl5pPr marL="2057400" indent="-228600">
              <a:defRPr sz="1300">
                <a:solidFill>
                  <a:schemeClr val="tx1"/>
                </a:solidFill>
                <a:latin typeface="Corbel" panose="020B0503020204020204" pitchFamily="34" charset="0"/>
              </a:defRPr>
            </a:lvl5pPr>
            <a:lvl6pPr marL="2514600" indent="-228600" defTabSz="685800" fontAlgn="base">
              <a:spcBef>
                <a:spcPct val="0"/>
              </a:spcBef>
              <a:spcAft>
                <a:spcPct val="0"/>
              </a:spcAft>
              <a:defRPr sz="1300">
                <a:solidFill>
                  <a:schemeClr val="tx1"/>
                </a:solidFill>
                <a:latin typeface="Corbel" panose="020B0503020204020204" pitchFamily="34" charset="0"/>
              </a:defRPr>
            </a:lvl6pPr>
            <a:lvl7pPr marL="2971800" indent="-228600" defTabSz="685800" fontAlgn="base">
              <a:spcBef>
                <a:spcPct val="0"/>
              </a:spcBef>
              <a:spcAft>
                <a:spcPct val="0"/>
              </a:spcAft>
              <a:defRPr sz="1300">
                <a:solidFill>
                  <a:schemeClr val="tx1"/>
                </a:solidFill>
                <a:latin typeface="Corbel" panose="020B0503020204020204" pitchFamily="34" charset="0"/>
              </a:defRPr>
            </a:lvl7pPr>
            <a:lvl8pPr marL="3429000" indent="-228600" defTabSz="685800" fontAlgn="base">
              <a:spcBef>
                <a:spcPct val="0"/>
              </a:spcBef>
              <a:spcAft>
                <a:spcPct val="0"/>
              </a:spcAft>
              <a:defRPr sz="1300">
                <a:solidFill>
                  <a:schemeClr val="tx1"/>
                </a:solidFill>
                <a:latin typeface="Corbel" panose="020B0503020204020204" pitchFamily="34" charset="0"/>
              </a:defRPr>
            </a:lvl8pPr>
            <a:lvl9pPr marL="3886200" indent="-228600" defTabSz="685800" fontAlgn="base">
              <a:spcBef>
                <a:spcPct val="0"/>
              </a:spcBef>
              <a:spcAft>
                <a:spcPct val="0"/>
              </a:spcAft>
              <a:defRPr sz="1300">
                <a:solidFill>
                  <a:schemeClr val="tx1"/>
                </a:solidFill>
                <a:latin typeface="Corbel" panose="020B0503020204020204" pitchFamily="34" charset="0"/>
              </a:defRPr>
            </a:lvl9pPr>
          </a:lstStyle>
          <a:p>
            <a:pPr>
              <a:defRPr/>
            </a:pPr>
            <a:r>
              <a:rPr lang="en-GB" altLang="en-US" sz="1800">
                <a:ea typeface="+mn-ea"/>
              </a:rPr>
              <a:t>One Castlepark Tower Hill Bristol BS2 0JA</a:t>
            </a:r>
          </a:p>
        </p:txBody>
      </p:sp>
      <p:sp>
        <p:nvSpPr>
          <p:cNvPr id="12" name="TextBox 17"/>
          <p:cNvSpPr txBox="1">
            <a:spLocks noChangeArrowheads="1"/>
          </p:cNvSpPr>
          <p:nvPr/>
        </p:nvSpPr>
        <p:spPr bwMode="auto">
          <a:xfrm>
            <a:off x="215900" y="3384550"/>
            <a:ext cx="3046413"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a:defRPr sz="1300">
                <a:solidFill>
                  <a:schemeClr val="tx1"/>
                </a:solidFill>
                <a:latin typeface="Corbel" panose="020B0503020204020204" pitchFamily="34" charset="0"/>
              </a:defRPr>
            </a:lvl1pPr>
            <a:lvl2pPr marL="742950" indent="-285750">
              <a:defRPr sz="1300">
                <a:solidFill>
                  <a:schemeClr val="tx1"/>
                </a:solidFill>
                <a:latin typeface="Corbel" panose="020B0503020204020204" pitchFamily="34" charset="0"/>
              </a:defRPr>
            </a:lvl2pPr>
            <a:lvl3pPr marL="1143000" indent="-228600">
              <a:defRPr sz="1300">
                <a:solidFill>
                  <a:schemeClr val="tx1"/>
                </a:solidFill>
                <a:latin typeface="Corbel" panose="020B0503020204020204" pitchFamily="34" charset="0"/>
              </a:defRPr>
            </a:lvl3pPr>
            <a:lvl4pPr marL="1600200" indent="-228600">
              <a:defRPr sz="1300">
                <a:solidFill>
                  <a:schemeClr val="tx1"/>
                </a:solidFill>
                <a:latin typeface="Corbel" panose="020B0503020204020204" pitchFamily="34" charset="0"/>
              </a:defRPr>
            </a:lvl4pPr>
            <a:lvl5pPr marL="2057400" indent="-228600">
              <a:defRPr sz="1300">
                <a:solidFill>
                  <a:schemeClr val="tx1"/>
                </a:solidFill>
                <a:latin typeface="Corbel" panose="020B0503020204020204" pitchFamily="34" charset="0"/>
              </a:defRPr>
            </a:lvl5pPr>
            <a:lvl6pPr marL="2514600" indent="-228600" defTabSz="685800" fontAlgn="base">
              <a:spcBef>
                <a:spcPct val="0"/>
              </a:spcBef>
              <a:spcAft>
                <a:spcPct val="0"/>
              </a:spcAft>
              <a:defRPr sz="1300">
                <a:solidFill>
                  <a:schemeClr val="tx1"/>
                </a:solidFill>
                <a:latin typeface="Corbel" panose="020B0503020204020204" pitchFamily="34" charset="0"/>
              </a:defRPr>
            </a:lvl6pPr>
            <a:lvl7pPr marL="2971800" indent="-228600" defTabSz="685800" fontAlgn="base">
              <a:spcBef>
                <a:spcPct val="0"/>
              </a:spcBef>
              <a:spcAft>
                <a:spcPct val="0"/>
              </a:spcAft>
              <a:defRPr sz="1300">
                <a:solidFill>
                  <a:schemeClr val="tx1"/>
                </a:solidFill>
                <a:latin typeface="Corbel" panose="020B0503020204020204" pitchFamily="34" charset="0"/>
              </a:defRPr>
            </a:lvl7pPr>
            <a:lvl8pPr marL="3429000" indent="-228600" defTabSz="685800" fontAlgn="base">
              <a:spcBef>
                <a:spcPct val="0"/>
              </a:spcBef>
              <a:spcAft>
                <a:spcPct val="0"/>
              </a:spcAft>
              <a:defRPr sz="1300">
                <a:solidFill>
                  <a:schemeClr val="tx1"/>
                </a:solidFill>
                <a:latin typeface="Corbel" panose="020B0503020204020204" pitchFamily="34" charset="0"/>
              </a:defRPr>
            </a:lvl8pPr>
            <a:lvl9pPr marL="3886200" indent="-228600" defTabSz="685800" fontAlgn="base">
              <a:spcBef>
                <a:spcPct val="0"/>
              </a:spcBef>
              <a:spcAft>
                <a:spcPct val="0"/>
              </a:spcAft>
              <a:defRPr sz="1300">
                <a:solidFill>
                  <a:schemeClr val="tx1"/>
                </a:solidFill>
                <a:latin typeface="Corbel" panose="020B0503020204020204" pitchFamily="34" charset="0"/>
              </a:defRPr>
            </a:lvl9pPr>
          </a:lstStyle>
          <a:p>
            <a:pPr>
              <a:defRPr/>
            </a:pPr>
            <a:r>
              <a:rPr lang="en-GB" altLang="en-US" sz="1800" b="1">
                <a:solidFill>
                  <a:schemeClr val="accent1"/>
                </a:solidFill>
                <a:ea typeface="+mn-ea"/>
              </a:rPr>
              <a:t>customerservices@jisc.ac.uk</a:t>
            </a:r>
          </a:p>
        </p:txBody>
      </p:sp>
      <p:sp>
        <p:nvSpPr>
          <p:cNvPr id="13" name="Rectangle 18"/>
          <p:cNvSpPr>
            <a:spLocks noChangeArrowheads="1"/>
          </p:cNvSpPr>
          <p:nvPr/>
        </p:nvSpPr>
        <p:spPr bwMode="auto">
          <a:xfrm>
            <a:off x="215900" y="2744788"/>
            <a:ext cx="1528763"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1300">
                <a:solidFill>
                  <a:schemeClr val="tx1"/>
                </a:solidFill>
                <a:latin typeface="Corbel" panose="020B0503020204020204" pitchFamily="34" charset="0"/>
              </a:defRPr>
            </a:lvl1pPr>
            <a:lvl2pPr marL="742950" indent="-285750">
              <a:defRPr sz="1300">
                <a:solidFill>
                  <a:schemeClr val="tx1"/>
                </a:solidFill>
                <a:latin typeface="Corbel" panose="020B0503020204020204" pitchFamily="34" charset="0"/>
              </a:defRPr>
            </a:lvl2pPr>
            <a:lvl3pPr marL="1143000" indent="-228600">
              <a:defRPr sz="1300">
                <a:solidFill>
                  <a:schemeClr val="tx1"/>
                </a:solidFill>
                <a:latin typeface="Corbel" panose="020B0503020204020204" pitchFamily="34" charset="0"/>
              </a:defRPr>
            </a:lvl3pPr>
            <a:lvl4pPr marL="1600200" indent="-228600">
              <a:defRPr sz="1300">
                <a:solidFill>
                  <a:schemeClr val="tx1"/>
                </a:solidFill>
                <a:latin typeface="Corbel" panose="020B0503020204020204" pitchFamily="34" charset="0"/>
              </a:defRPr>
            </a:lvl4pPr>
            <a:lvl5pPr marL="2057400" indent="-228600">
              <a:defRPr sz="1300">
                <a:solidFill>
                  <a:schemeClr val="tx1"/>
                </a:solidFill>
                <a:latin typeface="Corbel" panose="020B0503020204020204" pitchFamily="34" charset="0"/>
              </a:defRPr>
            </a:lvl5pPr>
            <a:lvl6pPr marL="2514600" indent="-228600" defTabSz="685800" fontAlgn="base">
              <a:spcBef>
                <a:spcPct val="0"/>
              </a:spcBef>
              <a:spcAft>
                <a:spcPct val="0"/>
              </a:spcAft>
              <a:defRPr sz="1300">
                <a:solidFill>
                  <a:schemeClr val="tx1"/>
                </a:solidFill>
                <a:latin typeface="Corbel" panose="020B0503020204020204" pitchFamily="34" charset="0"/>
              </a:defRPr>
            </a:lvl6pPr>
            <a:lvl7pPr marL="2971800" indent="-228600" defTabSz="685800" fontAlgn="base">
              <a:spcBef>
                <a:spcPct val="0"/>
              </a:spcBef>
              <a:spcAft>
                <a:spcPct val="0"/>
              </a:spcAft>
              <a:defRPr sz="1300">
                <a:solidFill>
                  <a:schemeClr val="tx1"/>
                </a:solidFill>
                <a:latin typeface="Corbel" panose="020B0503020204020204" pitchFamily="34" charset="0"/>
              </a:defRPr>
            </a:lvl7pPr>
            <a:lvl8pPr marL="3429000" indent="-228600" defTabSz="685800" fontAlgn="base">
              <a:spcBef>
                <a:spcPct val="0"/>
              </a:spcBef>
              <a:spcAft>
                <a:spcPct val="0"/>
              </a:spcAft>
              <a:defRPr sz="1300">
                <a:solidFill>
                  <a:schemeClr val="tx1"/>
                </a:solidFill>
                <a:latin typeface="Corbel" panose="020B0503020204020204" pitchFamily="34" charset="0"/>
              </a:defRPr>
            </a:lvl8pPr>
            <a:lvl9pPr marL="3886200" indent="-228600" defTabSz="685800" fontAlgn="base">
              <a:spcBef>
                <a:spcPct val="0"/>
              </a:spcBef>
              <a:spcAft>
                <a:spcPct val="0"/>
              </a:spcAft>
              <a:defRPr sz="1300">
                <a:solidFill>
                  <a:schemeClr val="tx1"/>
                </a:solidFill>
                <a:latin typeface="Corbel" panose="020B0503020204020204" pitchFamily="34" charset="0"/>
              </a:defRPr>
            </a:lvl9pPr>
          </a:lstStyle>
          <a:p>
            <a:pPr>
              <a:defRPr/>
            </a:pPr>
            <a:r>
              <a:rPr lang="en-GB" altLang="en-US" sz="1800">
                <a:solidFill>
                  <a:srgbClr val="2C3841"/>
                </a:solidFill>
                <a:ea typeface="+mn-ea"/>
              </a:rPr>
              <a:t>T 020 3697 5800</a:t>
            </a:r>
          </a:p>
        </p:txBody>
      </p:sp>
      <p:cxnSp>
        <p:nvCxnSpPr>
          <p:cNvPr id="14" name="Straight Connector 19"/>
          <p:cNvCxnSpPr>
            <a:cxnSpLocks noChangeShapeType="1"/>
          </p:cNvCxnSpPr>
          <p:nvPr/>
        </p:nvCxnSpPr>
        <p:spPr bwMode="auto">
          <a:xfrm>
            <a:off x="215900" y="4872038"/>
            <a:ext cx="8712200" cy="0"/>
          </a:xfrm>
          <a:prstGeom prst="line">
            <a:avLst/>
          </a:prstGeom>
          <a:noFill/>
          <a:ln w="6350">
            <a:solidFill>
              <a:srgbClr val="2C3841"/>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p:txBody>
          <a:bodyPr/>
          <a:lstStyle/>
          <a:p>
            <a:r>
              <a:rPr lang="en-GB" noProof="0" dirty="0" smtClean="0"/>
              <a:t>Click to edit Master title style</a:t>
            </a:r>
            <a:endParaRPr lang="en-GB" noProof="0" dirty="0"/>
          </a:p>
        </p:txBody>
      </p:sp>
      <p:sp>
        <p:nvSpPr>
          <p:cNvPr id="15" name="Text Placeholder 13"/>
          <p:cNvSpPr>
            <a:spLocks noGrp="1"/>
          </p:cNvSpPr>
          <p:nvPr>
            <p:ph type="body" sz="quarter" idx="15"/>
          </p:nvPr>
        </p:nvSpPr>
        <p:spPr>
          <a:xfrm>
            <a:off x="215901" y="879475"/>
            <a:ext cx="4103687" cy="249299"/>
          </a:xfrm>
          <a:prstGeom prst="rect">
            <a:avLst/>
          </a:prstGeom>
          <a:noFill/>
        </p:spPr>
        <p:txBody>
          <a:bodyPr>
            <a:noAutofit/>
          </a:bodyPr>
          <a:lstStyle>
            <a:lvl1pPr marL="0" indent="0">
              <a:buNone/>
              <a:defRPr sz="1800" b="0" baseline="0"/>
            </a:lvl1pPr>
          </a:lstStyle>
          <a:p>
            <a:pPr lvl="0"/>
            <a:r>
              <a:rPr lang="en-US" noProof="0" smtClean="0"/>
              <a:t>Click to edit Master text styles</a:t>
            </a:r>
          </a:p>
        </p:txBody>
      </p:sp>
      <p:sp>
        <p:nvSpPr>
          <p:cNvPr id="16" name="Text Placeholder 13"/>
          <p:cNvSpPr>
            <a:spLocks noGrp="1"/>
          </p:cNvSpPr>
          <p:nvPr>
            <p:ph type="body" sz="quarter" idx="16"/>
          </p:nvPr>
        </p:nvSpPr>
        <p:spPr>
          <a:xfrm>
            <a:off x="215901" y="1190992"/>
            <a:ext cx="4103687" cy="249299"/>
          </a:xfrm>
          <a:prstGeom prst="rect">
            <a:avLst/>
          </a:prstGeom>
          <a:noFill/>
        </p:spPr>
        <p:txBody>
          <a:bodyPr>
            <a:noAutofit/>
          </a:bodyPr>
          <a:lstStyle>
            <a:lvl1pPr marL="0" indent="0">
              <a:buNone/>
              <a:defRPr sz="1800" b="0" baseline="0"/>
            </a:lvl1pPr>
          </a:lstStyle>
          <a:p>
            <a:pPr lvl="0"/>
            <a:r>
              <a:rPr lang="en-US" noProof="0" smtClean="0"/>
              <a:t>Click to edit Master text styles</a:t>
            </a:r>
          </a:p>
        </p:txBody>
      </p:sp>
      <p:sp>
        <p:nvSpPr>
          <p:cNvPr id="17" name="Text Placeholder 13"/>
          <p:cNvSpPr>
            <a:spLocks noGrp="1"/>
          </p:cNvSpPr>
          <p:nvPr>
            <p:ph type="body" sz="quarter" idx="17"/>
          </p:nvPr>
        </p:nvSpPr>
        <p:spPr>
          <a:xfrm>
            <a:off x="215901" y="1805567"/>
            <a:ext cx="4103687" cy="249299"/>
          </a:xfrm>
          <a:prstGeom prst="rect">
            <a:avLst/>
          </a:prstGeom>
          <a:noFill/>
        </p:spPr>
        <p:txBody>
          <a:bodyPr>
            <a:noAutofit/>
          </a:bodyPr>
          <a:lstStyle>
            <a:lvl1pPr marL="0" indent="0">
              <a:buNone/>
              <a:defRPr sz="1800" b="1" baseline="0">
                <a:solidFill>
                  <a:schemeClr val="accent1"/>
                </a:solidFill>
              </a:defRPr>
            </a:lvl1pPr>
          </a:lstStyle>
          <a:p>
            <a:pPr lvl="0"/>
            <a:r>
              <a:rPr lang="en-US" noProof="0" smtClean="0"/>
              <a:t>Click to edit Master text styles</a:t>
            </a:r>
          </a:p>
        </p:txBody>
      </p:sp>
      <p:sp>
        <p:nvSpPr>
          <p:cNvPr id="18" name="Date Placeholder 2"/>
          <p:cNvSpPr>
            <a:spLocks noGrp="1"/>
          </p:cNvSpPr>
          <p:nvPr>
            <p:ph type="dt" sz="half" idx="18"/>
          </p:nvPr>
        </p:nvSpPr>
        <p:spPr/>
        <p:txBody>
          <a:bodyPr/>
          <a:lstStyle>
            <a:lvl1pPr>
              <a:defRPr/>
            </a:lvl1pPr>
          </a:lstStyle>
          <a:p>
            <a:r>
              <a:rPr lang="en-US" altLang="x-none" smtClean="0"/>
              <a:t>28/06/2017</a:t>
            </a:r>
            <a:endParaRPr lang="en-GB" altLang="x-none"/>
          </a:p>
        </p:txBody>
      </p:sp>
      <p:sp>
        <p:nvSpPr>
          <p:cNvPr id="19" name="Footer Placeholder 3"/>
          <p:cNvSpPr>
            <a:spLocks noGrp="1"/>
          </p:cNvSpPr>
          <p:nvPr>
            <p:ph type="ftr" sz="quarter" idx="19"/>
          </p:nvPr>
        </p:nvSpPr>
        <p:spPr/>
        <p:txBody>
          <a:bodyPr/>
          <a:lstStyle>
            <a:lvl1pPr>
              <a:defRPr/>
            </a:lvl1pPr>
          </a:lstStyle>
          <a:p>
            <a:pPr>
              <a:defRPr/>
            </a:pPr>
            <a:r>
              <a:rPr lang="en-GB" smtClean="0"/>
              <a:t>Historical Texts update</a:t>
            </a:r>
            <a:endParaRPr lang="en-GB" dirty="0"/>
          </a:p>
        </p:txBody>
      </p:sp>
      <p:sp>
        <p:nvSpPr>
          <p:cNvPr id="20" name="Slide Number Placeholder 4"/>
          <p:cNvSpPr>
            <a:spLocks noGrp="1"/>
          </p:cNvSpPr>
          <p:nvPr>
            <p:ph type="sldNum" sz="quarter" idx="20"/>
          </p:nvPr>
        </p:nvSpPr>
        <p:spPr/>
        <p:txBody>
          <a:bodyPr/>
          <a:lstStyle>
            <a:lvl1pPr>
              <a:defRPr/>
            </a:lvl1pPr>
          </a:lstStyle>
          <a:p>
            <a:fld id="{46CCF2D0-5807-6B4A-B48D-BF76A989F6B9}" type="slidenum">
              <a:rPr lang="en-GB" altLang="x-none"/>
              <a:pPr/>
              <a:t>‹#›</a:t>
            </a:fld>
            <a:endParaRPr lang="en-GB" altLang="x-none"/>
          </a:p>
        </p:txBody>
      </p:sp>
    </p:spTree>
    <p:extLst>
      <p:ext uri="{BB962C8B-B14F-4D97-AF65-F5344CB8AC3E}">
        <p14:creationId xmlns:p14="http://schemas.microsoft.com/office/powerpoint/2010/main" val="20661952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Jisc Address + CC-BY-NC-ND">
    <p:spTree>
      <p:nvGrpSpPr>
        <p:cNvPr id="1" name=""/>
        <p:cNvGrpSpPr/>
        <p:nvPr/>
      </p:nvGrpSpPr>
      <p:grpSpPr>
        <a:xfrm>
          <a:off x="0" y="0"/>
          <a:ext cx="0" cy="0"/>
          <a:chOff x="0" y="0"/>
          <a:chExt cx="0" cy="0"/>
        </a:xfrm>
      </p:grpSpPr>
      <p:pic>
        <p:nvPicPr>
          <p:cNvPr id="6" name="Picture 11" descr="shutterstock_129615650_handphone(tomedit3).jpg"/>
          <p:cNvPicPr>
            <a:picLocks noChangeAspect="1"/>
          </p:cNvPicPr>
          <p:nvPr/>
        </p:nvPicPr>
        <p:blipFill>
          <a:blip r:embed="rId2">
            <a:extLst>
              <a:ext uri="{28A0092B-C50C-407E-A947-70E740481C1C}">
                <a14:useLocalDpi xmlns:a14="http://schemas.microsoft.com/office/drawing/2010/main" val="0"/>
              </a:ext>
            </a:extLst>
          </a:blip>
          <a:srcRect l="8269" t="-2" b="18372"/>
          <a:stretch>
            <a:fillRect/>
          </a:stretch>
        </p:blipFill>
        <p:spPr bwMode="auto">
          <a:xfrm>
            <a:off x="4572000" y="898525"/>
            <a:ext cx="4349750" cy="424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2"/>
          <p:cNvGrpSpPr>
            <a:grpSpLocks/>
          </p:cNvGrpSpPr>
          <p:nvPr/>
        </p:nvGrpSpPr>
        <p:grpSpPr bwMode="auto">
          <a:xfrm>
            <a:off x="217488" y="3721100"/>
            <a:ext cx="942975" cy="298450"/>
            <a:chOff x="3448050" y="5069250"/>
            <a:chExt cx="5467350" cy="396000"/>
          </a:xfrm>
        </p:grpSpPr>
        <p:sp>
          <p:nvSpPr>
            <p:cNvPr id="8" name="TextBox 13"/>
            <p:cNvSpPr txBox="1">
              <a:spLocks noChangeArrowheads="1"/>
            </p:cNvSpPr>
            <p:nvPr/>
          </p:nvSpPr>
          <p:spPr bwMode="auto">
            <a:xfrm>
              <a:off x="3448050" y="5069250"/>
              <a:ext cx="5467350" cy="39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a:defRPr sz="1300">
                  <a:solidFill>
                    <a:schemeClr val="tx1"/>
                  </a:solidFill>
                  <a:latin typeface="Corbel" panose="020B0503020204020204" pitchFamily="34" charset="0"/>
                </a:defRPr>
              </a:lvl1pPr>
              <a:lvl2pPr marL="742950" indent="-285750">
                <a:defRPr sz="1300">
                  <a:solidFill>
                    <a:schemeClr val="tx1"/>
                  </a:solidFill>
                  <a:latin typeface="Corbel" panose="020B0503020204020204" pitchFamily="34" charset="0"/>
                </a:defRPr>
              </a:lvl2pPr>
              <a:lvl3pPr marL="1143000" indent="-228600">
                <a:defRPr sz="1300">
                  <a:solidFill>
                    <a:schemeClr val="tx1"/>
                  </a:solidFill>
                  <a:latin typeface="Corbel" panose="020B0503020204020204" pitchFamily="34" charset="0"/>
                </a:defRPr>
              </a:lvl3pPr>
              <a:lvl4pPr marL="1600200" indent="-228600">
                <a:defRPr sz="1300">
                  <a:solidFill>
                    <a:schemeClr val="tx1"/>
                  </a:solidFill>
                  <a:latin typeface="Corbel" panose="020B0503020204020204" pitchFamily="34" charset="0"/>
                </a:defRPr>
              </a:lvl4pPr>
              <a:lvl5pPr marL="2057400" indent="-228600">
                <a:defRPr sz="1300">
                  <a:solidFill>
                    <a:schemeClr val="tx1"/>
                  </a:solidFill>
                  <a:latin typeface="Corbel" panose="020B0503020204020204" pitchFamily="34" charset="0"/>
                </a:defRPr>
              </a:lvl5pPr>
              <a:lvl6pPr marL="2514600" indent="-228600" defTabSz="685800" fontAlgn="base">
                <a:spcBef>
                  <a:spcPct val="0"/>
                </a:spcBef>
                <a:spcAft>
                  <a:spcPct val="0"/>
                </a:spcAft>
                <a:defRPr sz="1300">
                  <a:solidFill>
                    <a:schemeClr val="tx1"/>
                  </a:solidFill>
                  <a:latin typeface="Corbel" panose="020B0503020204020204" pitchFamily="34" charset="0"/>
                </a:defRPr>
              </a:lvl6pPr>
              <a:lvl7pPr marL="2971800" indent="-228600" defTabSz="685800" fontAlgn="base">
                <a:spcBef>
                  <a:spcPct val="0"/>
                </a:spcBef>
                <a:spcAft>
                  <a:spcPct val="0"/>
                </a:spcAft>
                <a:defRPr sz="1300">
                  <a:solidFill>
                    <a:schemeClr val="tx1"/>
                  </a:solidFill>
                  <a:latin typeface="Corbel" panose="020B0503020204020204" pitchFamily="34" charset="0"/>
                </a:defRPr>
              </a:lvl7pPr>
              <a:lvl8pPr marL="3429000" indent="-228600" defTabSz="685800" fontAlgn="base">
                <a:spcBef>
                  <a:spcPct val="0"/>
                </a:spcBef>
                <a:spcAft>
                  <a:spcPct val="0"/>
                </a:spcAft>
                <a:defRPr sz="1300">
                  <a:solidFill>
                    <a:schemeClr val="tx1"/>
                  </a:solidFill>
                  <a:latin typeface="Corbel" panose="020B0503020204020204" pitchFamily="34" charset="0"/>
                </a:defRPr>
              </a:lvl8pPr>
              <a:lvl9pPr marL="3886200" indent="-228600" defTabSz="685800" fontAlgn="base">
                <a:spcBef>
                  <a:spcPct val="0"/>
                </a:spcBef>
                <a:spcAft>
                  <a:spcPct val="0"/>
                </a:spcAft>
                <a:defRPr sz="1300">
                  <a:solidFill>
                    <a:schemeClr val="tx1"/>
                  </a:solidFill>
                  <a:latin typeface="Corbel" panose="020B0503020204020204" pitchFamily="34" charset="0"/>
                </a:defRPr>
              </a:lvl9pPr>
            </a:lstStyle>
            <a:p>
              <a:pPr>
                <a:defRPr/>
              </a:pPr>
              <a:r>
                <a:rPr lang="en-GB" altLang="en-US" sz="1800" b="1">
                  <a:solidFill>
                    <a:schemeClr val="accent1"/>
                  </a:solidFill>
                  <a:ea typeface="+mn-ea"/>
                </a:rPr>
                <a:t>jisc.ac.uk</a:t>
              </a:r>
            </a:p>
          </p:txBody>
        </p:sp>
        <p:sp>
          <p:nvSpPr>
            <p:cNvPr id="9" name="Rectangle 8">
              <a:hlinkClick r:id="rId3"/>
            </p:cNvPr>
            <p:cNvSpPr/>
            <p:nvPr/>
          </p:nvSpPr>
          <p:spPr>
            <a:xfrm>
              <a:off x="3448050" y="5069250"/>
              <a:ext cx="5467350" cy="39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ctr" fontAlgn="auto">
                <a:spcBef>
                  <a:spcPts val="0"/>
                </a:spcBef>
                <a:spcAft>
                  <a:spcPts val="0"/>
                </a:spcAft>
                <a:defRPr/>
              </a:pPr>
              <a:endParaRPr lang="en-GB" sz="1013" dirty="0"/>
            </a:p>
          </p:txBody>
        </p:sp>
      </p:grpSp>
      <p:cxnSp>
        <p:nvCxnSpPr>
          <p:cNvPr id="10" name="Straight Connector 15"/>
          <p:cNvCxnSpPr>
            <a:cxnSpLocks noChangeShapeType="1"/>
          </p:cNvCxnSpPr>
          <p:nvPr/>
        </p:nvCxnSpPr>
        <p:spPr bwMode="auto">
          <a:xfrm>
            <a:off x="215900" y="2249488"/>
            <a:ext cx="4608513" cy="0"/>
          </a:xfrm>
          <a:prstGeom prst="line">
            <a:avLst/>
          </a:prstGeom>
          <a:noFill/>
          <a:ln w="6350">
            <a:solidFill>
              <a:srgbClr val="2C3841"/>
            </a:solidFill>
            <a:round/>
            <a:headEnd/>
            <a:tailEnd/>
          </a:ln>
          <a:extLst>
            <a:ext uri="{909E8E84-426E-40DD-AFC4-6F175D3DCCD1}">
              <a14:hiddenFill xmlns:a14="http://schemas.microsoft.com/office/drawing/2010/main">
                <a:noFill/>
              </a14:hiddenFill>
            </a:ext>
          </a:extLst>
        </p:spPr>
      </p:cxnSp>
      <p:sp>
        <p:nvSpPr>
          <p:cNvPr id="11" name="TextBox 16"/>
          <p:cNvSpPr txBox="1">
            <a:spLocks noChangeArrowheads="1"/>
          </p:cNvSpPr>
          <p:nvPr/>
        </p:nvSpPr>
        <p:spPr bwMode="auto">
          <a:xfrm>
            <a:off x="215900" y="2405063"/>
            <a:ext cx="4103688" cy="27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a:defRPr sz="1300">
                <a:solidFill>
                  <a:schemeClr val="tx1"/>
                </a:solidFill>
                <a:latin typeface="Corbel" panose="020B0503020204020204" pitchFamily="34" charset="0"/>
              </a:defRPr>
            </a:lvl1pPr>
            <a:lvl2pPr marL="742950" indent="-285750">
              <a:defRPr sz="1300">
                <a:solidFill>
                  <a:schemeClr val="tx1"/>
                </a:solidFill>
                <a:latin typeface="Corbel" panose="020B0503020204020204" pitchFamily="34" charset="0"/>
              </a:defRPr>
            </a:lvl2pPr>
            <a:lvl3pPr marL="1143000" indent="-228600">
              <a:defRPr sz="1300">
                <a:solidFill>
                  <a:schemeClr val="tx1"/>
                </a:solidFill>
                <a:latin typeface="Corbel" panose="020B0503020204020204" pitchFamily="34" charset="0"/>
              </a:defRPr>
            </a:lvl3pPr>
            <a:lvl4pPr marL="1600200" indent="-228600">
              <a:defRPr sz="1300">
                <a:solidFill>
                  <a:schemeClr val="tx1"/>
                </a:solidFill>
                <a:latin typeface="Corbel" panose="020B0503020204020204" pitchFamily="34" charset="0"/>
              </a:defRPr>
            </a:lvl4pPr>
            <a:lvl5pPr marL="2057400" indent="-228600">
              <a:defRPr sz="1300">
                <a:solidFill>
                  <a:schemeClr val="tx1"/>
                </a:solidFill>
                <a:latin typeface="Corbel" panose="020B0503020204020204" pitchFamily="34" charset="0"/>
              </a:defRPr>
            </a:lvl5pPr>
            <a:lvl6pPr marL="2514600" indent="-228600" defTabSz="685800" fontAlgn="base">
              <a:spcBef>
                <a:spcPct val="0"/>
              </a:spcBef>
              <a:spcAft>
                <a:spcPct val="0"/>
              </a:spcAft>
              <a:defRPr sz="1300">
                <a:solidFill>
                  <a:schemeClr val="tx1"/>
                </a:solidFill>
                <a:latin typeface="Corbel" panose="020B0503020204020204" pitchFamily="34" charset="0"/>
              </a:defRPr>
            </a:lvl6pPr>
            <a:lvl7pPr marL="2971800" indent="-228600" defTabSz="685800" fontAlgn="base">
              <a:spcBef>
                <a:spcPct val="0"/>
              </a:spcBef>
              <a:spcAft>
                <a:spcPct val="0"/>
              </a:spcAft>
              <a:defRPr sz="1300">
                <a:solidFill>
                  <a:schemeClr val="tx1"/>
                </a:solidFill>
                <a:latin typeface="Corbel" panose="020B0503020204020204" pitchFamily="34" charset="0"/>
              </a:defRPr>
            </a:lvl7pPr>
            <a:lvl8pPr marL="3429000" indent="-228600" defTabSz="685800" fontAlgn="base">
              <a:spcBef>
                <a:spcPct val="0"/>
              </a:spcBef>
              <a:spcAft>
                <a:spcPct val="0"/>
              </a:spcAft>
              <a:defRPr sz="1300">
                <a:solidFill>
                  <a:schemeClr val="tx1"/>
                </a:solidFill>
                <a:latin typeface="Corbel" panose="020B0503020204020204" pitchFamily="34" charset="0"/>
              </a:defRPr>
            </a:lvl8pPr>
            <a:lvl9pPr marL="3886200" indent="-228600" defTabSz="685800" fontAlgn="base">
              <a:spcBef>
                <a:spcPct val="0"/>
              </a:spcBef>
              <a:spcAft>
                <a:spcPct val="0"/>
              </a:spcAft>
              <a:defRPr sz="1300">
                <a:solidFill>
                  <a:schemeClr val="tx1"/>
                </a:solidFill>
                <a:latin typeface="Corbel" panose="020B0503020204020204" pitchFamily="34" charset="0"/>
              </a:defRPr>
            </a:lvl9pPr>
          </a:lstStyle>
          <a:p>
            <a:pPr>
              <a:defRPr/>
            </a:pPr>
            <a:r>
              <a:rPr lang="en-GB" altLang="en-US" sz="1800">
                <a:ea typeface="+mn-ea"/>
              </a:rPr>
              <a:t>One Castlepark Tower Hill Bristol BS2 0JA</a:t>
            </a:r>
          </a:p>
        </p:txBody>
      </p:sp>
      <p:sp>
        <p:nvSpPr>
          <p:cNvPr id="12" name="TextBox 17"/>
          <p:cNvSpPr txBox="1">
            <a:spLocks noChangeArrowheads="1"/>
          </p:cNvSpPr>
          <p:nvPr/>
        </p:nvSpPr>
        <p:spPr bwMode="auto">
          <a:xfrm>
            <a:off x="215900" y="3384550"/>
            <a:ext cx="3046413"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a:defRPr sz="1300">
                <a:solidFill>
                  <a:schemeClr val="tx1"/>
                </a:solidFill>
                <a:latin typeface="Corbel" panose="020B0503020204020204" pitchFamily="34" charset="0"/>
              </a:defRPr>
            </a:lvl1pPr>
            <a:lvl2pPr marL="742950" indent="-285750">
              <a:defRPr sz="1300">
                <a:solidFill>
                  <a:schemeClr val="tx1"/>
                </a:solidFill>
                <a:latin typeface="Corbel" panose="020B0503020204020204" pitchFamily="34" charset="0"/>
              </a:defRPr>
            </a:lvl2pPr>
            <a:lvl3pPr marL="1143000" indent="-228600">
              <a:defRPr sz="1300">
                <a:solidFill>
                  <a:schemeClr val="tx1"/>
                </a:solidFill>
                <a:latin typeface="Corbel" panose="020B0503020204020204" pitchFamily="34" charset="0"/>
              </a:defRPr>
            </a:lvl3pPr>
            <a:lvl4pPr marL="1600200" indent="-228600">
              <a:defRPr sz="1300">
                <a:solidFill>
                  <a:schemeClr val="tx1"/>
                </a:solidFill>
                <a:latin typeface="Corbel" panose="020B0503020204020204" pitchFamily="34" charset="0"/>
              </a:defRPr>
            </a:lvl4pPr>
            <a:lvl5pPr marL="2057400" indent="-228600">
              <a:defRPr sz="1300">
                <a:solidFill>
                  <a:schemeClr val="tx1"/>
                </a:solidFill>
                <a:latin typeface="Corbel" panose="020B0503020204020204" pitchFamily="34" charset="0"/>
              </a:defRPr>
            </a:lvl5pPr>
            <a:lvl6pPr marL="2514600" indent="-228600" defTabSz="685800" fontAlgn="base">
              <a:spcBef>
                <a:spcPct val="0"/>
              </a:spcBef>
              <a:spcAft>
                <a:spcPct val="0"/>
              </a:spcAft>
              <a:defRPr sz="1300">
                <a:solidFill>
                  <a:schemeClr val="tx1"/>
                </a:solidFill>
                <a:latin typeface="Corbel" panose="020B0503020204020204" pitchFamily="34" charset="0"/>
              </a:defRPr>
            </a:lvl6pPr>
            <a:lvl7pPr marL="2971800" indent="-228600" defTabSz="685800" fontAlgn="base">
              <a:spcBef>
                <a:spcPct val="0"/>
              </a:spcBef>
              <a:spcAft>
                <a:spcPct val="0"/>
              </a:spcAft>
              <a:defRPr sz="1300">
                <a:solidFill>
                  <a:schemeClr val="tx1"/>
                </a:solidFill>
                <a:latin typeface="Corbel" panose="020B0503020204020204" pitchFamily="34" charset="0"/>
              </a:defRPr>
            </a:lvl7pPr>
            <a:lvl8pPr marL="3429000" indent="-228600" defTabSz="685800" fontAlgn="base">
              <a:spcBef>
                <a:spcPct val="0"/>
              </a:spcBef>
              <a:spcAft>
                <a:spcPct val="0"/>
              </a:spcAft>
              <a:defRPr sz="1300">
                <a:solidFill>
                  <a:schemeClr val="tx1"/>
                </a:solidFill>
                <a:latin typeface="Corbel" panose="020B0503020204020204" pitchFamily="34" charset="0"/>
              </a:defRPr>
            </a:lvl8pPr>
            <a:lvl9pPr marL="3886200" indent="-228600" defTabSz="685800" fontAlgn="base">
              <a:spcBef>
                <a:spcPct val="0"/>
              </a:spcBef>
              <a:spcAft>
                <a:spcPct val="0"/>
              </a:spcAft>
              <a:defRPr sz="1300">
                <a:solidFill>
                  <a:schemeClr val="tx1"/>
                </a:solidFill>
                <a:latin typeface="Corbel" panose="020B0503020204020204" pitchFamily="34" charset="0"/>
              </a:defRPr>
            </a:lvl9pPr>
          </a:lstStyle>
          <a:p>
            <a:pPr>
              <a:defRPr/>
            </a:pPr>
            <a:r>
              <a:rPr lang="en-GB" altLang="en-US" sz="1800" b="1">
                <a:solidFill>
                  <a:schemeClr val="accent1"/>
                </a:solidFill>
                <a:ea typeface="+mn-ea"/>
              </a:rPr>
              <a:t>customerservices@jisc.ac.uk</a:t>
            </a:r>
          </a:p>
        </p:txBody>
      </p:sp>
      <p:sp>
        <p:nvSpPr>
          <p:cNvPr id="13" name="Rectangle 18"/>
          <p:cNvSpPr>
            <a:spLocks noChangeArrowheads="1"/>
          </p:cNvSpPr>
          <p:nvPr/>
        </p:nvSpPr>
        <p:spPr bwMode="auto">
          <a:xfrm>
            <a:off x="215900" y="2744788"/>
            <a:ext cx="1528763"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1300">
                <a:solidFill>
                  <a:schemeClr val="tx1"/>
                </a:solidFill>
                <a:latin typeface="Corbel" panose="020B0503020204020204" pitchFamily="34" charset="0"/>
              </a:defRPr>
            </a:lvl1pPr>
            <a:lvl2pPr marL="742950" indent="-285750">
              <a:defRPr sz="1300">
                <a:solidFill>
                  <a:schemeClr val="tx1"/>
                </a:solidFill>
                <a:latin typeface="Corbel" panose="020B0503020204020204" pitchFamily="34" charset="0"/>
              </a:defRPr>
            </a:lvl2pPr>
            <a:lvl3pPr marL="1143000" indent="-228600">
              <a:defRPr sz="1300">
                <a:solidFill>
                  <a:schemeClr val="tx1"/>
                </a:solidFill>
                <a:latin typeface="Corbel" panose="020B0503020204020204" pitchFamily="34" charset="0"/>
              </a:defRPr>
            </a:lvl3pPr>
            <a:lvl4pPr marL="1600200" indent="-228600">
              <a:defRPr sz="1300">
                <a:solidFill>
                  <a:schemeClr val="tx1"/>
                </a:solidFill>
                <a:latin typeface="Corbel" panose="020B0503020204020204" pitchFamily="34" charset="0"/>
              </a:defRPr>
            </a:lvl4pPr>
            <a:lvl5pPr marL="2057400" indent="-228600">
              <a:defRPr sz="1300">
                <a:solidFill>
                  <a:schemeClr val="tx1"/>
                </a:solidFill>
                <a:latin typeface="Corbel" panose="020B0503020204020204" pitchFamily="34" charset="0"/>
              </a:defRPr>
            </a:lvl5pPr>
            <a:lvl6pPr marL="2514600" indent="-228600" defTabSz="685800" fontAlgn="base">
              <a:spcBef>
                <a:spcPct val="0"/>
              </a:spcBef>
              <a:spcAft>
                <a:spcPct val="0"/>
              </a:spcAft>
              <a:defRPr sz="1300">
                <a:solidFill>
                  <a:schemeClr val="tx1"/>
                </a:solidFill>
                <a:latin typeface="Corbel" panose="020B0503020204020204" pitchFamily="34" charset="0"/>
              </a:defRPr>
            </a:lvl6pPr>
            <a:lvl7pPr marL="2971800" indent="-228600" defTabSz="685800" fontAlgn="base">
              <a:spcBef>
                <a:spcPct val="0"/>
              </a:spcBef>
              <a:spcAft>
                <a:spcPct val="0"/>
              </a:spcAft>
              <a:defRPr sz="1300">
                <a:solidFill>
                  <a:schemeClr val="tx1"/>
                </a:solidFill>
                <a:latin typeface="Corbel" panose="020B0503020204020204" pitchFamily="34" charset="0"/>
              </a:defRPr>
            </a:lvl7pPr>
            <a:lvl8pPr marL="3429000" indent="-228600" defTabSz="685800" fontAlgn="base">
              <a:spcBef>
                <a:spcPct val="0"/>
              </a:spcBef>
              <a:spcAft>
                <a:spcPct val="0"/>
              </a:spcAft>
              <a:defRPr sz="1300">
                <a:solidFill>
                  <a:schemeClr val="tx1"/>
                </a:solidFill>
                <a:latin typeface="Corbel" panose="020B0503020204020204" pitchFamily="34" charset="0"/>
              </a:defRPr>
            </a:lvl8pPr>
            <a:lvl9pPr marL="3886200" indent="-228600" defTabSz="685800" fontAlgn="base">
              <a:spcBef>
                <a:spcPct val="0"/>
              </a:spcBef>
              <a:spcAft>
                <a:spcPct val="0"/>
              </a:spcAft>
              <a:defRPr sz="1300">
                <a:solidFill>
                  <a:schemeClr val="tx1"/>
                </a:solidFill>
                <a:latin typeface="Corbel" panose="020B0503020204020204" pitchFamily="34" charset="0"/>
              </a:defRPr>
            </a:lvl9pPr>
          </a:lstStyle>
          <a:p>
            <a:pPr>
              <a:defRPr/>
            </a:pPr>
            <a:r>
              <a:rPr lang="en-GB" altLang="en-US" sz="1800">
                <a:solidFill>
                  <a:srgbClr val="2C3841"/>
                </a:solidFill>
                <a:ea typeface="+mn-ea"/>
              </a:rPr>
              <a:t>T 020 3697 5800</a:t>
            </a:r>
          </a:p>
        </p:txBody>
      </p:sp>
      <p:pic>
        <p:nvPicPr>
          <p:cNvPr id="14" name="Picture 19"/>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5900" y="4467225"/>
            <a:ext cx="719138"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Placeholder 3"/>
          <p:cNvSpPr txBox="1">
            <a:spLocks/>
          </p:cNvSpPr>
          <p:nvPr/>
        </p:nvSpPr>
        <p:spPr>
          <a:xfrm>
            <a:off x="979488" y="4557713"/>
            <a:ext cx="3251200" cy="82550"/>
          </a:xfrm>
          <a:prstGeom prst="rect">
            <a:avLst/>
          </a:prstGeom>
        </p:spPr>
        <p:txBody>
          <a:bodyPr lIns="0" tIns="0" rIns="0" bIns="0" anchor="ctr"/>
          <a:lstStyle>
            <a:lvl1pPr marL="0" indent="0" algn="l" defTabSz="457200" rtl="0" eaLnBrk="1" latinLnBrk="0" hangingPunct="1">
              <a:lnSpc>
                <a:spcPct val="90000"/>
              </a:lnSpc>
              <a:spcBef>
                <a:spcPts val="1200"/>
              </a:spcBef>
              <a:buClr>
                <a:srgbClr val="DE481C"/>
              </a:buClr>
              <a:buSzPct val="120000"/>
              <a:buFont typeface="Lucida Grande"/>
              <a:buNone/>
              <a:defRPr sz="800" kern="1200">
                <a:solidFill>
                  <a:srgbClr val="2C3841"/>
                </a:solidFill>
                <a:latin typeface="+mn-lt"/>
                <a:ea typeface="+mn-ea"/>
                <a:cs typeface="+mn-cs"/>
              </a:defRPr>
            </a:lvl1pPr>
            <a:lvl2pPr marL="457200" indent="0" algn="l" defTabSz="457200" rtl="0" eaLnBrk="1" latinLnBrk="0" hangingPunct="1">
              <a:lnSpc>
                <a:spcPct val="90000"/>
              </a:lnSpc>
              <a:spcBef>
                <a:spcPts val="800"/>
              </a:spcBef>
              <a:buClr>
                <a:srgbClr val="DE481C"/>
              </a:buClr>
              <a:buSzPct val="120000"/>
              <a:buFont typeface="Lucida Grande"/>
              <a:buNone/>
              <a:defRPr sz="1200" kern="1200">
                <a:solidFill>
                  <a:srgbClr val="2C3841"/>
                </a:solidFill>
                <a:latin typeface="+mn-lt"/>
                <a:ea typeface="+mn-ea"/>
                <a:cs typeface="+mn-cs"/>
              </a:defRPr>
            </a:lvl2pPr>
            <a:lvl3pPr marL="914400" indent="0" algn="l" defTabSz="457200" rtl="0" eaLnBrk="1" latinLnBrk="0" hangingPunct="1">
              <a:lnSpc>
                <a:spcPct val="90000"/>
              </a:lnSpc>
              <a:spcBef>
                <a:spcPts val="400"/>
              </a:spcBef>
              <a:buClr>
                <a:srgbClr val="DE481C"/>
              </a:buClr>
              <a:buSzPct val="120000"/>
              <a:buFont typeface="Lucida Grande"/>
              <a:buNone/>
              <a:defRPr sz="1000" kern="1200">
                <a:solidFill>
                  <a:srgbClr val="2C3841"/>
                </a:solidFill>
                <a:latin typeface="+mn-lt"/>
                <a:ea typeface="+mn-ea"/>
                <a:cs typeface="+mn-cs"/>
              </a:defRPr>
            </a:lvl3pPr>
            <a:lvl4pPr marL="1371600" indent="0" algn="l" defTabSz="457200" rtl="0" eaLnBrk="1" latinLnBrk="0" hangingPunct="1">
              <a:lnSpc>
                <a:spcPct val="90000"/>
              </a:lnSpc>
              <a:spcBef>
                <a:spcPts val="400"/>
              </a:spcBef>
              <a:buClr>
                <a:srgbClr val="DE481C"/>
              </a:buClr>
              <a:buSzPct val="120000"/>
              <a:buFont typeface="Lucida Grande"/>
              <a:buNone/>
              <a:defRPr sz="900" kern="1200">
                <a:solidFill>
                  <a:srgbClr val="2C3841"/>
                </a:solidFill>
                <a:latin typeface="+mn-lt"/>
                <a:ea typeface="+mn-ea"/>
                <a:cs typeface="+mn-cs"/>
              </a:defRPr>
            </a:lvl4pPr>
            <a:lvl5pPr marL="1828800" indent="0" algn="l" defTabSz="457200" rtl="0" eaLnBrk="1" latinLnBrk="0" hangingPunct="1">
              <a:lnSpc>
                <a:spcPct val="90000"/>
              </a:lnSpc>
              <a:spcBef>
                <a:spcPts val="400"/>
              </a:spcBef>
              <a:buClr>
                <a:srgbClr val="DE481C"/>
              </a:buClr>
              <a:buSzPct val="120000"/>
              <a:buFont typeface="Lucida Grande"/>
              <a:buNone/>
              <a:defRPr sz="900" kern="1200">
                <a:solidFill>
                  <a:srgbClr val="2C3841"/>
                </a:solidFill>
                <a:latin typeface="+mn-lt"/>
                <a:ea typeface="+mn-ea"/>
                <a:cs typeface="+mn-cs"/>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pPr fontAlgn="auto">
              <a:spcAft>
                <a:spcPts val="0"/>
              </a:spcAft>
              <a:defRPr/>
            </a:pPr>
            <a:r>
              <a:rPr lang="en-GB" dirty="0" smtClean="0"/>
              <a:t>Except where otherwise noted, this work is licensed under CC-BY-NC-ND</a:t>
            </a:r>
          </a:p>
        </p:txBody>
      </p:sp>
      <p:cxnSp>
        <p:nvCxnSpPr>
          <p:cNvPr id="19" name="Straight Connector 21"/>
          <p:cNvCxnSpPr>
            <a:cxnSpLocks noChangeShapeType="1"/>
          </p:cNvCxnSpPr>
          <p:nvPr/>
        </p:nvCxnSpPr>
        <p:spPr bwMode="auto">
          <a:xfrm>
            <a:off x="215900" y="4872038"/>
            <a:ext cx="8712200" cy="0"/>
          </a:xfrm>
          <a:prstGeom prst="line">
            <a:avLst/>
          </a:prstGeom>
          <a:noFill/>
          <a:ln w="6350">
            <a:solidFill>
              <a:srgbClr val="2C3841"/>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p:txBody>
          <a:bodyPr/>
          <a:lstStyle/>
          <a:p>
            <a:r>
              <a:rPr lang="en-GB" noProof="0" dirty="0" smtClean="0"/>
              <a:t>Click to edit Master title style</a:t>
            </a:r>
            <a:endParaRPr lang="en-GB" noProof="0" dirty="0"/>
          </a:p>
        </p:txBody>
      </p:sp>
      <p:sp>
        <p:nvSpPr>
          <p:cNvPr id="15" name="Text Placeholder 13"/>
          <p:cNvSpPr>
            <a:spLocks noGrp="1"/>
          </p:cNvSpPr>
          <p:nvPr>
            <p:ph type="body" sz="quarter" idx="15"/>
          </p:nvPr>
        </p:nvSpPr>
        <p:spPr>
          <a:xfrm>
            <a:off x="215901" y="879475"/>
            <a:ext cx="4103687" cy="249299"/>
          </a:xfrm>
          <a:prstGeom prst="rect">
            <a:avLst/>
          </a:prstGeom>
          <a:noFill/>
        </p:spPr>
        <p:txBody>
          <a:bodyPr>
            <a:noAutofit/>
          </a:bodyPr>
          <a:lstStyle>
            <a:lvl1pPr marL="0" indent="0">
              <a:buNone/>
              <a:defRPr sz="1800" b="0" baseline="0"/>
            </a:lvl1pPr>
          </a:lstStyle>
          <a:p>
            <a:pPr lvl="0"/>
            <a:r>
              <a:rPr lang="en-US" noProof="0" smtClean="0"/>
              <a:t>Click to edit Master text styles</a:t>
            </a:r>
          </a:p>
        </p:txBody>
      </p:sp>
      <p:sp>
        <p:nvSpPr>
          <p:cNvPr id="16" name="Text Placeholder 13"/>
          <p:cNvSpPr>
            <a:spLocks noGrp="1"/>
          </p:cNvSpPr>
          <p:nvPr>
            <p:ph type="body" sz="quarter" idx="16"/>
          </p:nvPr>
        </p:nvSpPr>
        <p:spPr>
          <a:xfrm>
            <a:off x="215901" y="1190992"/>
            <a:ext cx="4103687" cy="249299"/>
          </a:xfrm>
          <a:prstGeom prst="rect">
            <a:avLst/>
          </a:prstGeom>
          <a:noFill/>
        </p:spPr>
        <p:txBody>
          <a:bodyPr>
            <a:noAutofit/>
          </a:bodyPr>
          <a:lstStyle>
            <a:lvl1pPr marL="0" indent="0">
              <a:buNone/>
              <a:defRPr sz="1800" b="0" baseline="0"/>
            </a:lvl1pPr>
          </a:lstStyle>
          <a:p>
            <a:pPr lvl="0"/>
            <a:r>
              <a:rPr lang="en-US" noProof="0" smtClean="0"/>
              <a:t>Click to edit Master text styles</a:t>
            </a:r>
          </a:p>
        </p:txBody>
      </p:sp>
      <p:sp>
        <p:nvSpPr>
          <p:cNvPr id="17" name="Text Placeholder 13"/>
          <p:cNvSpPr>
            <a:spLocks noGrp="1"/>
          </p:cNvSpPr>
          <p:nvPr>
            <p:ph type="body" sz="quarter" idx="17"/>
          </p:nvPr>
        </p:nvSpPr>
        <p:spPr>
          <a:xfrm>
            <a:off x="215901" y="1805567"/>
            <a:ext cx="4103687" cy="249299"/>
          </a:xfrm>
          <a:prstGeom prst="rect">
            <a:avLst/>
          </a:prstGeom>
          <a:noFill/>
        </p:spPr>
        <p:txBody>
          <a:bodyPr>
            <a:noAutofit/>
          </a:bodyPr>
          <a:lstStyle>
            <a:lvl1pPr marL="0" indent="0">
              <a:buNone/>
              <a:defRPr sz="1800" b="1" baseline="0">
                <a:solidFill>
                  <a:schemeClr val="accent1"/>
                </a:solidFill>
              </a:defRPr>
            </a:lvl1pPr>
          </a:lstStyle>
          <a:p>
            <a:pPr lvl="0"/>
            <a:r>
              <a:rPr lang="en-US" noProof="0" smtClean="0"/>
              <a:t>Click to edit Master text styles</a:t>
            </a:r>
          </a:p>
        </p:txBody>
      </p:sp>
      <p:sp>
        <p:nvSpPr>
          <p:cNvPr id="20" name="Date Placeholder 2"/>
          <p:cNvSpPr>
            <a:spLocks noGrp="1"/>
          </p:cNvSpPr>
          <p:nvPr>
            <p:ph type="dt" sz="half" idx="18"/>
          </p:nvPr>
        </p:nvSpPr>
        <p:spPr/>
        <p:txBody>
          <a:bodyPr/>
          <a:lstStyle>
            <a:lvl1pPr>
              <a:defRPr/>
            </a:lvl1pPr>
          </a:lstStyle>
          <a:p>
            <a:r>
              <a:rPr lang="en-US" altLang="x-none" smtClean="0"/>
              <a:t>28/06/2017</a:t>
            </a:r>
            <a:endParaRPr lang="en-GB" altLang="x-none"/>
          </a:p>
        </p:txBody>
      </p:sp>
      <p:sp>
        <p:nvSpPr>
          <p:cNvPr id="21" name="Footer Placeholder 3"/>
          <p:cNvSpPr>
            <a:spLocks noGrp="1"/>
          </p:cNvSpPr>
          <p:nvPr>
            <p:ph type="ftr" sz="quarter" idx="19"/>
          </p:nvPr>
        </p:nvSpPr>
        <p:spPr/>
        <p:txBody>
          <a:bodyPr/>
          <a:lstStyle>
            <a:lvl1pPr>
              <a:defRPr/>
            </a:lvl1pPr>
          </a:lstStyle>
          <a:p>
            <a:pPr>
              <a:defRPr/>
            </a:pPr>
            <a:r>
              <a:rPr lang="en-GB" smtClean="0"/>
              <a:t>Historical Texts update</a:t>
            </a:r>
            <a:endParaRPr lang="en-GB" dirty="0"/>
          </a:p>
        </p:txBody>
      </p:sp>
      <p:sp>
        <p:nvSpPr>
          <p:cNvPr id="22" name="Slide Number Placeholder 4"/>
          <p:cNvSpPr>
            <a:spLocks noGrp="1"/>
          </p:cNvSpPr>
          <p:nvPr>
            <p:ph type="sldNum" sz="quarter" idx="20"/>
          </p:nvPr>
        </p:nvSpPr>
        <p:spPr/>
        <p:txBody>
          <a:bodyPr/>
          <a:lstStyle>
            <a:lvl1pPr>
              <a:defRPr/>
            </a:lvl1pPr>
          </a:lstStyle>
          <a:p>
            <a:fld id="{9308D6A0-565D-324F-BFB7-B5E437CE741F}" type="slidenum">
              <a:rPr lang="en-GB" altLang="x-none"/>
              <a:pPr/>
              <a:t>‹#›</a:t>
            </a:fld>
            <a:endParaRPr lang="en-GB" altLang="x-none"/>
          </a:p>
        </p:txBody>
      </p:sp>
    </p:spTree>
    <p:extLst>
      <p:ext uri="{BB962C8B-B14F-4D97-AF65-F5344CB8AC3E}">
        <p14:creationId xmlns:p14="http://schemas.microsoft.com/office/powerpoint/2010/main" val="17326586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siness Card">
    <p:spTree>
      <p:nvGrpSpPr>
        <p:cNvPr id="1" name=""/>
        <p:cNvGrpSpPr/>
        <p:nvPr/>
      </p:nvGrpSpPr>
      <p:grpSpPr>
        <a:xfrm>
          <a:off x="0" y="0"/>
          <a:ext cx="0" cy="0"/>
          <a:chOff x="0" y="0"/>
          <a:chExt cx="0" cy="0"/>
        </a:xfrm>
      </p:grpSpPr>
      <p:pic>
        <p:nvPicPr>
          <p:cNvPr id="7" name="Picture 11" descr="deleteme.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581025"/>
            <a:ext cx="7408863" cy="456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12"/>
          <p:cNvGrpSpPr>
            <a:grpSpLocks/>
          </p:cNvGrpSpPr>
          <p:nvPr/>
        </p:nvGrpSpPr>
        <p:grpSpPr bwMode="auto">
          <a:xfrm>
            <a:off x="2520950" y="3916363"/>
            <a:ext cx="3879850" cy="296862"/>
            <a:chOff x="3448050" y="5069250"/>
            <a:chExt cx="5467350" cy="396000"/>
          </a:xfrm>
        </p:grpSpPr>
        <p:sp>
          <p:nvSpPr>
            <p:cNvPr id="9" name="TextBox 13"/>
            <p:cNvSpPr txBox="1">
              <a:spLocks noChangeArrowheads="1"/>
            </p:cNvSpPr>
            <p:nvPr/>
          </p:nvSpPr>
          <p:spPr bwMode="auto">
            <a:xfrm>
              <a:off x="3448050" y="5069250"/>
              <a:ext cx="5467350" cy="39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a:defRPr sz="1300">
                  <a:solidFill>
                    <a:schemeClr val="tx1"/>
                  </a:solidFill>
                  <a:latin typeface="Corbel" panose="020B0503020204020204" pitchFamily="34" charset="0"/>
                </a:defRPr>
              </a:lvl1pPr>
              <a:lvl2pPr marL="742950" indent="-285750">
                <a:defRPr sz="1300">
                  <a:solidFill>
                    <a:schemeClr val="tx1"/>
                  </a:solidFill>
                  <a:latin typeface="Corbel" panose="020B0503020204020204" pitchFamily="34" charset="0"/>
                </a:defRPr>
              </a:lvl2pPr>
              <a:lvl3pPr marL="1143000" indent="-228600">
                <a:defRPr sz="1300">
                  <a:solidFill>
                    <a:schemeClr val="tx1"/>
                  </a:solidFill>
                  <a:latin typeface="Corbel" panose="020B0503020204020204" pitchFamily="34" charset="0"/>
                </a:defRPr>
              </a:lvl3pPr>
              <a:lvl4pPr marL="1600200" indent="-228600">
                <a:defRPr sz="1300">
                  <a:solidFill>
                    <a:schemeClr val="tx1"/>
                  </a:solidFill>
                  <a:latin typeface="Corbel" panose="020B0503020204020204" pitchFamily="34" charset="0"/>
                </a:defRPr>
              </a:lvl4pPr>
              <a:lvl5pPr marL="2057400" indent="-228600">
                <a:defRPr sz="1300">
                  <a:solidFill>
                    <a:schemeClr val="tx1"/>
                  </a:solidFill>
                  <a:latin typeface="Corbel" panose="020B0503020204020204" pitchFamily="34" charset="0"/>
                </a:defRPr>
              </a:lvl5pPr>
              <a:lvl6pPr marL="2514600" indent="-228600" defTabSz="685800" fontAlgn="base">
                <a:spcBef>
                  <a:spcPct val="0"/>
                </a:spcBef>
                <a:spcAft>
                  <a:spcPct val="0"/>
                </a:spcAft>
                <a:defRPr sz="1300">
                  <a:solidFill>
                    <a:schemeClr val="tx1"/>
                  </a:solidFill>
                  <a:latin typeface="Corbel" panose="020B0503020204020204" pitchFamily="34" charset="0"/>
                </a:defRPr>
              </a:lvl6pPr>
              <a:lvl7pPr marL="2971800" indent="-228600" defTabSz="685800" fontAlgn="base">
                <a:spcBef>
                  <a:spcPct val="0"/>
                </a:spcBef>
                <a:spcAft>
                  <a:spcPct val="0"/>
                </a:spcAft>
                <a:defRPr sz="1300">
                  <a:solidFill>
                    <a:schemeClr val="tx1"/>
                  </a:solidFill>
                  <a:latin typeface="Corbel" panose="020B0503020204020204" pitchFamily="34" charset="0"/>
                </a:defRPr>
              </a:lvl7pPr>
              <a:lvl8pPr marL="3429000" indent="-228600" defTabSz="685800" fontAlgn="base">
                <a:spcBef>
                  <a:spcPct val="0"/>
                </a:spcBef>
                <a:spcAft>
                  <a:spcPct val="0"/>
                </a:spcAft>
                <a:defRPr sz="1300">
                  <a:solidFill>
                    <a:schemeClr val="tx1"/>
                  </a:solidFill>
                  <a:latin typeface="Corbel" panose="020B0503020204020204" pitchFamily="34" charset="0"/>
                </a:defRPr>
              </a:lvl8pPr>
              <a:lvl9pPr marL="3886200" indent="-228600" defTabSz="685800" fontAlgn="base">
                <a:spcBef>
                  <a:spcPct val="0"/>
                </a:spcBef>
                <a:spcAft>
                  <a:spcPct val="0"/>
                </a:spcAft>
                <a:defRPr sz="1300">
                  <a:solidFill>
                    <a:schemeClr val="tx1"/>
                  </a:solidFill>
                  <a:latin typeface="Corbel" panose="020B0503020204020204" pitchFamily="34" charset="0"/>
                </a:defRPr>
              </a:lvl9pPr>
            </a:lstStyle>
            <a:p>
              <a:pPr>
                <a:defRPr/>
              </a:pPr>
              <a:r>
                <a:rPr lang="en-GB" altLang="en-US" sz="1800" b="1">
                  <a:solidFill>
                    <a:schemeClr val="accent1"/>
                  </a:solidFill>
                  <a:ea typeface="+mn-ea"/>
                </a:rPr>
                <a:t>jisc.ac.uk</a:t>
              </a:r>
            </a:p>
          </p:txBody>
        </p:sp>
        <p:sp>
          <p:nvSpPr>
            <p:cNvPr id="10" name="Rectangle 9">
              <a:hlinkClick r:id="rId3"/>
            </p:cNvPr>
            <p:cNvSpPr/>
            <p:nvPr/>
          </p:nvSpPr>
          <p:spPr>
            <a:xfrm>
              <a:off x="3448050" y="5069250"/>
              <a:ext cx="5467350" cy="39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ctr" fontAlgn="auto">
                <a:spcBef>
                  <a:spcPts val="0"/>
                </a:spcBef>
                <a:spcAft>
                  <a:spcPts val="0"/>
                </a:spcAft>
                <a:defRPr/>
              </a:pPr>
              <a:endParaRPr lang="en-GB" sz="1013" dirty="0"/>
            </a:p>
          </p:txBody>
        </p:sp>
      </p:grpSp>
      <p:cxnSp>
        <p:nvCxnSpPr>
          <p:cNvPr id="11" name="Straight Connector 15"/>
          <p:cNvCxnSpPr>
            <a:cxnSpLocks noChangeShapeType="1"/>
          </p:cNvCxnSpPr>
          <p:nvPr/>
        </p:nvCxnSpPr>
        <p:spPr bwMode="auto">
          <a:xfrm>
            <a:off x="215900" y="4872038"/>
            <a:ext cx="8712200" cy="0"/>
          </a:xfrm>
          <a:prstGeom prst="line">
            <a:avLst/>
          </a:prstGeom>
          <a:noFill/>
          <a:ln w="6350">
            <a:solidFill>
              <a:srgbClr val="2C3841"/>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p:txBody>
          <a:bodyPr/>
          <a:lstStyle/>
          <a:p>
            <a:r>
              <a:rPr lang="en-GB" noProof="0" dirty="0" smtClean="0"/>
              <a:t>Click to edit Master title style</a:t>
            </a:r>
            <a:endParaRPr lang="en-GB" noProof="0" dirty="0"/>
          </a:p>
        </p:txBody>
      </p:sp>
      <p:sp>
        <p:nvSpPr>
          <p:cNvPr id="14" name="Text Placeholder 13"/>
          <p:cNvSpPr>
            <a:spLocks noGrp="1"/>
          </p:cNvSpPr>
          <p:nvPr>
            <p:ph type="body" sz="quarter" idx="14"/>
          </p:nvPr>
        </p:nvSpPr>
        <p:spPr>
          <a:xfrm>
            <a:off x="2521743" y="2164618"/>
            <a:ext cx="3879057" cy="249299"/>
          </a:xfrm>
          <a:prstGeom prst="rect">
            <a:avLst/>
          </a:prstGeom>
          <a:noFill/>
        </p:spPr>
        <p:txBody>
          <a:bodyPr>
            <a:noAutofit/>
          </a:bodyPr>
          <a:lstStyle>
            <a:lvl1pPr marL="0" indent="0">
              <a:buNone/>
              <a:defRPr sz="1800" b="1" baseline="0"/>
            </a:lvl1pPr>
          </a:lstStyle>
          <a:p>
            <a:pPr lvl="0"/>
            <a:r>
              <a:rPr lang="en-US" noProof="0" smtClean="0"/>
              <a:t>Click to edit Master text styles</a:t>
            </a:r>
          </a:p>
        </p:txBody>
      </p:sp>
      <p:sp>
        <p:nvSpPr>
          <p:cNvPr id="15" name="Text Placeholder 13"/>
          <p:cNvSpPr>
            <a:spLocks noGrp="1"/>
          </p:cNvSpPr>
          <p:nvPr>
            <p:ph type="body" sz="quarter" idx="15"/>
          </p:nvPr>
        </p:nvSpPr>
        <p:spPr>
          <a:xfrm>
            <a:off x="2521743" y="2700734"/>
            <a:ext cx="3879057" cy="249299"/>
          </a:xfrm>
          <a:prstGeom prst="rect">
            <a:avLst/>
          </a:prstGeom>
          <a:noFill/>
        </p:spPr>
        <p:txBody>
          <a:bodyPr>
            <a:noAutofit/>
          </a:bodyPr>
          <a:lstStyle>
            <a:lvl1pPr marL="0" indent="0">
              <a:buNone/>
              <a:defRPr sz="1800" b="0" baseline="0"/>
            </a:lvl1pPr>
          </a:lstStyle>
          <a:p>
            <a:pPr lvl="0"/>
            <a:r>
              <a:rPr lang="en-US" noProof="0" smtClean="0"/>
              <a:t>Click to edit Master text styles</a:t>
            </a:r>
          </a:p>
        </p:txBody>
      </p:sp>
      <p:sp>
        <p:nvSpPr>
          <p:cNvPr id="16" name="Text Placeholder 13"/>
          <p:cNvSpPr>
            <a:spLocks noGrp="1"/>
          </p:cNvSpPr>
          <p:nvPr>
            <p:ph type="body" sz="quarter" idx="16"/>
          </p:nvPr>
        </p:nvSpPr>
        <p:spPr>
          <a:xfrm>
            <a:off x="2521743" y="3039671"/>
            <a:ext cx="3879057" cy="249299"/>
          </a:xfrm>
          <a:prstGeom prst="rect">
            <a:avLst/>
          </a:prstGeom>
          <a:noFill/>
        </p:spPr>
        <p:txBody>
          <a:bodyPr>
            <a:noAutofit/>
          </a:bodyPr>
          <a:lstStyle>
            <a:lvl1pPr marL="0" indent="0">
              <a:buNone/>
              <a:defRPr sz="1800" b="0" baseline="0"/>
            </a:lvl1pPr>
          </a:lstStyle>
          <a:p>
            <a:pPr lvl="0"/>
            <a:r>
              <a:rPr lang="en-US" noProof="0" smtClean="0"/>
              <a:t>Click to edit Master text styles</a:t>
            </a:r>
          </a:p>
        </p:txBody>
      </p:sp>
      <p:sp>
        <p:nvSpPr>
          <p:cNvPr id="17" name="Text Placeholder 13"/>
          <p:cNvSpPr>
            <a:spLocks noGrp="1"/>
          </p:cNvSpPr>
          <p:nvPr>
            <p:ph type="body" sz="quarter" idx="17"/>
          </p:nvPr>
        </p:nvSpPr>
        <p:spPr>
          <a:xfrm>
            <a:off x="2521743" y="3378608"/>
            <a:ext cx="3879057" cy="249299"/>
          </a:xfrm>
          <a:prstGeom prst="rect">
            <a:avLst/>
          </a:prstGeom>
          <a:noFill/>
        </p:spPr>
        <p:txBody>
          <a:bodyPr>
            <a:noAutofit/>
          </a:bodyPr>
          <a:lstStyle>
            <a:lvl1pPr marL="0" indent="0">
              <a:buNone/>
              <a:defRPr sz="1800" b="1" baseline="0">
                <a:solidFill>
                  <a:schemeClr val="accent1"/>
                </a:solidFill>
              </a:defRPr>
            </a:lvl1pPr>
          </a:lstStyle>
          <a:p>
            <a:pPr lvl="0"/>
            <a:r>
              <a:rPr lang="en-US" noProof="0" smtClean="0"/>
              <a:t>Click to edit Master text styles</a:t>
            </a:r>
          </a:p>
        </p:txBody>
      </p:sp>
      <p:sp>
        <p:nvSpPr>
          <p:cNvPr id="12" name="Date Placeholder 2"/>
          <p:cNvSpPr>
            <a:spLocks noGrp="1"/>
          </p:cNvSpPr>
          <p:nvPr>
            <p:ph type="dt" sz="half" idx="18"/>
          </p:nvPr>
        </p:nvSpPr>
        <p:spPr/>
        <p:txBody>
          <a:bodyPr/>
          <a:lstStyle>
            <a:lvl1pPr>
              <a:defRPr/>
            </a:lvl1pPr>
          </a:lstStyle>
          <a:p>
            <a:r>
              <a:rPr lang="en-US" altLang="x-none" smtClean="0"/>
              <a:t>28/06/2017</a:t>
            </a:r>
            <a:endParaRPr lang="en-GB" altLang="x-none"/>
          </a:p>
        </p:txBody>
      </p:sp>
      <p:sp>
        <p:nvSpPr>
          <p:cNvPr id="13" name="Footer Placeholder 3"/>
          <p:cNvSpPr>
            <a:spLocks noGrp="1"/>
          </p:cNvSpPr>
          <p:nvPr>
            <p:ph type="ftr" sz="quarter" idx="19"/>
          </p:nvPr>
        </p:nvSpPr>
        <p:spPr/>
        <p:txBody>
          <a:bodyPr/>
          <a:lstStyle>
            <a:lvl1pPr>
              <a:defRPr/>
            </a:lvl1pPr>
          </a:lstStyle>
          <a:p>
            <a:pPr>
              <a:defRPr/>
            </a:pPr>
            <a:r>
              <a:rPr lang="en-GB" smtClean="0"/>
              <a:t>Historical Texts update</a:t>
            </a:r>
            <a:endParaRPr lang="en-GB" dirty="0"/>
          </a:p>
        </p:txBody>
      </p:sp>
      <p:sp>
        <p:nvSpPr>
          <p:cNvPr id="18" name="Slide Number Placeholder 4"/>
          <p:cNvSpPr>
            <a:spLocks noGrp="1"/>
          </p:cNvSpPr>
          <p:nvPr>
            <p:ph type="sldNum" sz="quarter" idx="20"/>
          </p:nvPr>
        </p:nvSpPr>
        <p:spPr/>
        <p:txBody>
          <a:bodyPr/>
          <a:lstStyle>
            <a:lvl1pPr>
              <a:defRPr/>
            </a:lvl1pPr>
          </a:lstStyle>
          <a:p>
            <a:fld id="{A206189E-BBC7-AE48-8070-226440AEDE1D}" type="slidenum">
              <a:rPr lang="en-GB" altLang="x-none"/>
              <a:pPr/>
              <a:t>‹#›</a:t>
            </a:fld>
            <a:endParaRPr lang="en-GB" altLang="x-none"/>
          </a:p>
        </p:txBody>
      </p:sp>
    </p:spTree>
    <p:extLst>
      <p:ext uri="{BB962C8B-B14F-4D97-AF65-F5344CB8AC3E}">
        <p14:creationId xmlns:p14="http://schemas.microsoft.com/office/powerpoint/2010/main" val="9151730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siness Card + CC-BY-NC-ND">
    <p:spTree>
      <p:nvGrpSpPr>
        <p:cNvPr id="1" name=""/>
        <p:cNvGrpSpPr/>
        <p:nvPr/>
      </p:nvGrpSpPr>
      <p:grpSpPr>
        <a:xfrm>
          <a:off x="0" y="0"/>
          <a:ext cx="0" cy="0"/>
          <a:chOff x="0" y="0"/>
          <a:chExt cx="0" cy="0"/>
        </a:xfrm>
      </p:grpSpPr>
      <p:pic>
        <p:nvPicPr>
          <p:cNvPr id="7" name="Picture 11" descr="deleteme.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581025"/>
            <a:ext cx="7408863" cy="456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12"/>
          <p:cNvGrpSpPr>
            <a:grpSpLocks/>
          </p:cNvGrpSpPr>
          <p:nvPr/>
        </p:nvGrpSpPr>
        <p:grpSpPr bwMode="auto">
          <a:xfrm>
            <a:off x="2520950" y="3916363"/>
            <a:ext cx="3879850" cy="296862"/>
            <a:chOff x="3448050" y="5069250"/>
            <a:chExt cx="5467350" cy="396000"/>
          </a:xfrm>
        </p:grpSpPr>
        <p:sp>
          <p:nvSpPr>
            <p:cNvPr id="9" name="TextBox 13"/>
            <p:cNvSpPr txBox="1">
              <a:spLocks noChangeArrowheads="1"/>
            </p:cNvSpPr>
            <p:nvPr/>
          </p:nvSpPr>
          <p:spPr bwMode="auto">
            <a:xfrm>
              <a:off x="3448050" y="5069250"/>
              <a:ext cx="5467350" cy="39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a:defRPr sz="1300">
                  <a:solidFill>
                    <a:schemeClr val="tx1"/>
                  </a:solidFill>
                  <a:latin typeface="Corbel" panose="020B0503020204020204" pitchFamily="34" charset="0"/>
                </a:defRPr>
              </a:lvl1pPr>
              <a:lvl2pPr marL="742950" indent="-285750">
                <a:defRPr sz="1300">
                  <a:solidFill>
                    <a:schemeClr val="tx1"/>
                  </a:solidFill>
                  <a:latin typeface="Corbel" panose="020B0503020204020204" pitchFamily="34" charset="0"/>
                </a:defRPr>
              </a:lvl2pPr>
              <a:lvl3pPr marL="1143000" indent="-228600">
                <a:defRPr sz="1300">
                  <a:solidFill>
                    <a:schemeClr val="tx1"/>
                  </a:solidFill>
                  <a:latin typeface="Corbel" panose="020B0503020204020204" pitchFamily="34" charset="0"/>
                </a:defRPr>
              </a:lvl3pPr>
              <a:lvl4pPr marL="1600200" indent="-228600">
                <a:defRPr sz="1300">
                  <a:solidFill>
                    <a:schemeClr val="tx1"/>
                  </a:solidFill>
                  <a:latin typeface="Corbel" panose="020B0503020204020204" pitchFamily="34" charset="0"/>
                </a:defRPr>
              </a:lvl4pPr>
              <a:lvl5pPr marL="2057400" indent="-228600">
                <a:defRPr sz="1300">
                  <a:solidFill>
                    <a:schemeClr val="tx1"/>
                  </a:solidFill>
                  <a:latin typeface="Corbel" panose="020B0503020204020204" pitchFamily="34" charset="0"/>
                </a:defRPr>
              </a:lvl5pPr>
              <a:lvl6pPr marL="2514600" indent="-228600" defTabSz="685800" fontAlgn="base">
                <a:spcBef>
                  <a:spcPct val="0"/>
                </a:spcBef>
                <a:spcAft>
                  <a:spcPct val="0"/>
                </a:spcAft>
                <a:defRPr sz="1300">
                  <a:solidFill>
                    <a:schemeClr val="tx1"/>
                  </a:solidFill>
                  <a:latin typeface="Corbel" panose="020B0503020204020204" pitchFamily="34" charset="0"/>
                </a:defRPr>
              </a:lvl6pPr>
              <a:lvl7pPr marL="2971800" indent="-228600" defTabSz="685800" fontAlgn="base">
                <a:spcBef>
                  <a:spcPct val="0"/>
                </a:spcBef>
                <a:spcAft>
                  <a:spcPct val="0"/>
                </a:spcAft>
                <a:defRPr sz="1300">
                  <a:solidFill>
                    <a:schemeClr val="tx1"/>
                  </a:solidFill>
                  <a:latin typeface="Corbel" panose="020B0503020204020204" pitchFamily="34" charset="0"/>
                </a:defRPr>
              </a:lvl7pPr>
              <a:lvl8pPr marL="3429000" indent="-228600" defTabSz="685800" fontAlgn="base">
                <a:spcBef>
                  <a:spcPct val="0"/>
                </a:spcBef>
                <a:spcAft>
                  <a:spcPct val="0"/>
                </a:spcAft>
                <a:defRPr sz="1300">
                  <a:solidFill>
                    <a:schemeClr val="tx1"/>
                  </a:solidFill>
                  <a:latin typeface="Corbel" panose="020B0503020204020204" pitchFamily="34" charset="0"/>
                </a:defRPr>
              </a:lvl8pPr>
              <a:lvl9pPr marL="3886200" indent="-228600" defTabSz="685800" fontAlgn="base">
                <a:spcBef>
                  <a:spcPct val="0"/>
                </a:spcBef>
                <a:spcAft>
                  <a:spcPct val="0"/>
                </a:spcAft>
                <a:defRPr sz="1300">
                  <a:solidFill>
                    <a:schemeClr val="tx1"/>
                  </a:solidFill>
                  <a:latin typeface="Corbel" panose="020B0503020204020204" pitchFamily="34" charset="0"/>
                </a:defRPr>
              </a:lvl9pPr>
            </a:lstStyle>
            <a:p>
              <a:pPr>
                <a:defRPr/>
              </a:pPr>
              <a:r>
                <a:rPr lang="en-GB" altLang="en-US" sz="1800" b="1">
                  <a:solidFill>
                    <a:schemeClr val="accent1"/>
                  </a:solidFill>
                  <a:ea typeface="+mn-ea"/>
                </a:rPr>
                <a:t>jisc.ac.uk</a:t>
              </a:r>
            </a:p>
          </p:txBody>
        </p:sp>
        <p:sp>
          <p:nvSpPr>
            <p:cNvPr id="10" name="Rectangle 9">
              <a:hlinkClick r:id="rId3"/>
            </p:cNvPr>
            <p:cNvSpPr/>
            <p:nvPr/>
          </p:nvSpPr>
          <p:spPr>
            <a:xfrm>
              <a:off x="3448050" y="5069250"/>
              <a:ext cx="5467350" cy="39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ctr" fontAlgn="auto">
                <a:spcBef>
                  <a:spcPts val="0"/>
                </a:spcBef>
                <a:spcAft>
                  <a:spcPts val="0"/>
                </a:spcAft>
                <a:defRPr/>
              </a:pPr>
              <a:endParaRPr lang="en-GB" sz="1013" dirty="0"/>
            </a:p>
          </p:txBody>
        </p:sp>
      </p:grpSp>
      <p:cxnSp>
        <p:nvCxnSpPr>
          <p:cNvPr id="11" name="Straight Connector 15"/>
          <p:cNvCxnSpPr>
            <a:cxnSpLocks noChangeShapeType="1"/>
          </p:cNvCxnSpPr>
          <p:nvPr/>
        </p:nvCxnSpPr>
        <p:spPr bwMode="auto">
          <a:xfrm>
            <a:off x="215900" y="4872038"/>
            <a:ext cx="8712200" cy="0"/>
          </a:xfrm>
          <a:prstGeom prst="line">
            <a:avLst/>
          </a:prstGeom>
          <a:noFill/>
          <a:ln w="6350">
            <a:solidFill>
              <a:srgbClr val="2C3841"/>
            </a:solidFill>
            <a:round/>
            <a:headEnd/>
            <a:tailEnd/>
          </a:ln>
          <a:extLst>
            <a:ext uri="{909E8E84-426E-40DD-AFC4-6F175D3DCCD1}">
              <a14:hiddenFill xmlns:a14="http://schemas.microsoft.com/office/drawing/2010/main">
                <a:noFill/>
              </a14:hiddenFill>
            </a:ext>
          </a:extLst>
        </p:spPr>
      </p:cxnSp>
      <p:pic>
        <p:nvPicPr>
          <p:cNvPr id="12" name="Picture 1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00900" y="4313238"/>
            <a:ext cx="741363"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Placeholder 3"/>
          <p:cNvSpPr txBox="1">
            <a:spLocks/>
          </p:cNvSpPr>
          <p:nvPr/>
        </p:nvSpPr>
        <p:spPr>
          <a:xfrm>
            <a:off x="7200900" y="4621213"/>
            <a:ext cx="1727200" cy="203200"/>
          </a:xfrm>
          <a:prstGeom prst="rect">
            <a:avLst/>
          </a:prstGeom>
        </p:spPr>
        <p:txBody>
          <a:bodyPr lIns="0" tIns="0" rIns="0" bIns="0" anchor="ctr"/>
          <a:lstStyle>
            <a:lvl1pPr marL="0" indent="0" algn="l" defTabSz="457200" rtl="0" eaLnBrk="1" latinLnBrk="0" hangingPunct="1">
              <a:lnSpc>
                <a:spcPct val="90000"/>
              </a:lnSpc>
              <a:spcBef>
                <a:spcPts val="1200"/>
              </a:spcBef>
              <a:buClr>
                <a:srgbClr val="DE481C"/>
              </a:buClr>
              <a:buSzPct val="120000"/>
              <a:buFont typeface="Lucida Grande"/>
              <a:buNone/>
              <a:defRPr sz="800" kern="1200">
                <a:solidFill>
                  <a:srgbClr val="2C3841"/>
                </a:solidFill>
                <a:latin typeface="+mn-lt"/>
                <a:ea typeface="+mn-ea"/>
                <a:cs typeface="+mn-cs"/>
              </a:defRPr>
            </a:lvl1pPr>
            <a:lvl2pPr marL="457200" indent="0" algn="l" defTabSz="457200" rtl="0" eaLnBrk="1" latinLnBrk="0" hangingPunct="1">
              <a:lnSpc>
                <a:spcPct val="90000"/>
              </a:lnSpc>
              <a:spcBef>
                <a:spcPts val="800"/>
              </a:spcBef>
              <a:buClr>
                <a:srgbClr val="DE481C"/>
              </a:buClr>
              <a:buSzPct val="120000"/>
              <a:buFont typeface="Lucida Grande"/>
              <a:buNone/>
              <a:defRPr sz="1200" kern="1200">
                <a:solidFill>
                  <a:srgbClr val="2C3841"/>
                </a:solidFill>
                <a:latin typeface="+mn-lt"/>
                <a:ea typeface="+mn-ea"/>
                <a:cs typeface="+mn-cs"/>
              </a:defRPr>
            </a:lvl2pPr>
            <a:lvl3pPr marL="914400" indent="0" algn="l" defTabSz="457200" rtl="0" eaLnBrk="1" latinLnBrk="0" hangingPunct="1">
              <a:lnSpc>
                <a:spcPct val="90000"/>
              </a:lnSpc>
              <a:spcBef>
                <a:spcPts val="400"/>
              </a:spcBef>
              <a:buClr>
                <a:srgbClr val="DE481C"/>
              </a:buClr>
              <a:buSzPct val="120000"/>
              <a:buFont typeface="Lucida Grande"/>
              <a:buNone/>
              <a:defRPr sz="1000" kern="1200">
                <a:solidFill>
                  <a:srgbClr val="2C3841"/>
                </a:solidFill>
                <a:latin typeface="+mn-lt"/>
                <a:ea typeface="+mn-ea"/>
                <a:cs typeface="+mn-cs"/>
              </a:defRPr>
            </a:lvl3pPr>
            <a:lvl4pPr marL="1371600" indent="0" algn="l" defTabSz="457200" rtl="0" eaLnBrk="1" latinLnBrk="0" hangingPunct="1">
              <a:lnSpc>
                <a:spcPct val="90000"/>
              </a:lnSpc>
              <a:spcBef>
                <a:spcPts val="400"/>
              </a:spcBef>
              <a:buClr>
                <a:srgbClr val="DE481C"/>
              </a:buClr>
              <a:buSzPct val="120000"/>
              <a:buFont typeface="Lucida Grande"/>
              <a:buNone/>
              <a:defRPr sz="900" kern="1200">
                <a:solidFill>
                  <a:srgbClr val="2C3841"/>
                </a:solidFill>
                <a:latin typeface="+mn-lt"/>
                <a:ea typeface="+mn-ea"/>
                <a:cs typeface="+mn-cs"/>
              </a:defRPr>
            </a:lvl4pPr>
            <a:lvl5pPr marL="1828800" indent="0" algn="l" defTabSz="457200" rtl="0" eaLnBrk="1" latinLnBrk="0" hangingPunct="1">
              <a:lnSpc>
                <a:spcPct val="90000"/>
              </a:lnSpc>
              <a:spcBef>
                <a:spcPts val="400"/>
              </a:spcBef>
              <a:buClr>
                <a:srgbClr val="DE481C"/>
              </a:buClr>
              <a:buSzPct val="120000"/>
              <a:buFont typeface="Lucida Grande"/>
              <a:buNone/>
              <a:defRPr sz="900" kern="1200">
                <a:solidFill>
                  <a:srgbClr val="2C3841"/>
                </a:solidFill>
                <a:latin typeface="+mn-lt"/>
                <a:ea typeface="+mn-ea"/>
                <a:cs typeface="+mn-cs"/>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pPr fontAlgn="auto">
              <a:spcAft>
                <a:spcPts val="0"/>
              </a:spcAft>
              <a:defRPr/>
            </a:pPr>
            <a:r>
              <a:rPr lang="en-GB" dirty="0" smtClean="0"/>
              <a:t>Except where otherwise noted, this work is licensed under CC-BY-NC-ND</a:t>
            </a:r>
          </a:p>
        </p:txBody>
      </p:sp>
      <p:sp>
        <p:nvSpPr>
          <p:cNvPr id="2" name="Title 1"/>
          <p:cNvSpPr>
            <a:spLocks noGrp="1"/>
          </p:cNvSpPr>
          <p:nvPr>
            <p:ph type="title"/>
          </p:nvPr>
        </p:nvSpPr>
        <p:spPr/>
        <p:txBody>
          <a:bodyPr/>
          <a:lstStyle/>
          <a:p>
            <a:r>
              <a:rPr lang="en-GB" noProof="0" dirty="0" smtClean="0"/>
              <a:t>Click to edit Master title style</a:t>
            </a:r>
            <a:endParaRPr lang="en-GB" noProof="0" dirty="0"/>
          </a:p>
        </p:txBody>
      </p:sp>
      <p:sp>
        <p:nvSpPr>
          <p:cNvPr id="14" name="Text Placeholder 13"/>
          <p:cNvSpPr>
            <a:spLocks noGrp="1"/>
          </p:cNvSpPr>
          <p:nvPr>
            <p:ph type="body" sz="quarter" idx="14"/>
          </p:nvPr>
        </p:nvSpPr>
        <p:spPr>
          <a:xfrm>
            <a:off x="2521743" y="2164618"/>
            <a:ext cx="3879057" cy="249299"/>
          </a:xfrm>
          <a:prstGeom prst="rect">
            <a:avLst/>
          </a:prstGeom>
          <a:noFill/>
        </p:spPr>
        <p:txBody>
          <a:bodyPr>
            <a:noAutofit/>
          </a:bodyPr>
          <a:lstStyle>
            <a:lvl1pPr marL="0" indent="0">
              <a:buNone/>
              <a:defRPr sz="1800" b="1" baseline="0"/>
            </a:lvl1pPr>
          </a:lstStyle>
          <a:p>
            <a:pPr lvl="0"/>
            <a:r>
              <a:rPr lang="en-US" noProof="0" smtClean="0"/>
              <a:t>Click to edit Master text styles</a:t>
            </a:r>
          </a:p>
        </p:txBody>
      </p:sp>
      <p:sp>
        <p:nvSpPr>
          <p:cNvPr id="15" name="Text Placeholder 13"/>
          <p:cNvSpPr>
            <a:spLocks noGrp="1"/>
          </p:cNvSpPr>
          <p:nvPr>
            <p:ph type="body" sz="quarter" idx="15"/>
          </p:nvPr>
        </p:nvSpPr>
        <p:spPr>
          <a:xfrm>
            <a:off x="2521743" y="2700734"/>
            <a:ext cx="3879057" cy="249299"/>
          </a:xfrm>
          <a:prstGeom prst="rect">
            <a:avLst/>
          </a:prstGeom>
          <a:noFill/>
        </p:spPr>
        <p:txBody>
          <a:bodyPr>
            <a:noAutofit/>
          </a:bodyPr>
          <a:lstStyle>
            <a:lvl1pPr marL="0" indent="0">
              <a:buNone/>
              <a:defRPr sz="1800" b="0" baseline="0"/>
            </a:lvl1pPr>
          </a:lstStyle>
          <a:p>
            <a:pPr lvl="0"/>
            <a:r>
              <a:rPr lang="en-US" noProof="0" smtClean="0"/>
              <a:t>Click to edit Master text styles</a:t>
            </a:r>
          </a:p>
        </p:txBody>
      </p:sp>
      <p:sp>
        <p:nvSpPr>
          <p:cNvPr id="16" name="Text Placeholder 13"/>
          <p:cNvSpPr>
            <a:spLocks noGrp="1"/>
          </p:cNvSpPr>
          <p:nvPr>
            <p:ph type="body" sz="quarter" idx="16"/>
          </p:nvPr>
        </p:nvSpPr>
        <p:spPr>
          <a:xfrm>
            <a:off x="2521743" y="3039671"/>
            <a:ext cx="3879057" cy="249299"/>
          </a:xfrm>
          <a:prstGeom prst="rect">
            <a:avLst/>
          </a:prstGeom>
          <a:noFill/>
        </p:spPr>
        <p:txBody>
          <a:bodyPr>
            <a:noAutofit/>
          </a:bodyPr>
          <a:lstStyle>
            <a:lvl1pPr marL="0" indent="0">
              <a:buNone/>
              <a:defRPr sz="1800" b="0" baseline="0"/>
            </a:lvl1pPr>
          </a:lstStyle>
          <a:p>
            <a:pPr lvl="0"/>
            <a:r>
              <a:rPr lang="en-US" noProof="0" smtClean="0"/>
              <a:t>Click to edit Master text styles</a:t>
            </a:r>
          </a:p>
        </p:txBody>
      </p:sp>
      <p:sp>
        <p:nvSpPr>
          <p:cNvPr id="17" name="Text Placeholder 13"/>
          <p:cNvSpPr>
            <a:spLocks noGrp="1"/>
          </p:cNvSpPr>
          <p:nvPr>
            <p:ph type="body" sz="quarter" idx="17"/>
          </p:nvPr>
        </p:nvSpPr>
        <p:spPr>
          <a:xfrm>
            <a:off x="2521743" y="3378608"/>
            <a:ext cx="3879057" cy="249299"/>
          </a:xfrm>
          <a:prstGeom prst="rect">
            <a:avLst/>
          </a:prstGeom>
          <a:noFill/>
        </p:spPr>
        <p:txBody>
          <a:bodyPr>
            <a:noAutofit/>
          </a:bodyPr>
          <a:lstStyle>
            <a:lvl1pPr marL="0" indent="0">
              <a:buNone/>
              <a:defRPr sz="1800" b="1" baseline="0">
                <a:solidFill>
                  <a:schemeClr val="accent1"/>
                </a:solidFill>
              </a:defRPr>
            </a:lvl1pPr>
          </a:lstStyle>
          <a:p>
            <a:pPr lvl="0"/>
            <a:r>
              <a:rPr lang="en-US" noProof="0" smtClean="0"/>
              <a:t>Click to edit Master text styles</a:t>
            </a:r>
          </a:p>
        </p:txBody>
      </p:sp>
      <p:sp>
        <p:nvSpPr>
          <p:cNvPr id="18" name="Date Placeholder 2"/>
          <p:cNvSpPr>
            <a:spLocks noGrp="1"/>
          </p:cNvSpPr>
          <p:nvPr>
            <p:ph type="dt" sz="half" idx="18"/>
          </p:nvPr>
        </p:nvSpPr>
        <p:spPr/>
        <p:txBody>
          <a:bodyPr/>
          <a:lstStyle>
            <a:lvl1pPr>
              <a:defRPr/>
            </a:lvl1pPr>
          </a:lstStyle>
          <a:p>
            <a:r>
              <a:rPr lang="en-US" altLang="x-none" smtClean="0"/>
              <a:t>28/06/2017</a:t>
            </a:r>
            <a:endParaRPr lang="en-GB" altLang="x-none"/>
          </a:p>
        </p:txBody>
      </p:sp>
      <p:sp>
        <p:nvSpPr>
          <p:cNvPr id="19" name="Footer Placeholder 3"/>
          <p:cNvSpPr>
            <a:spLocks noGrp="1"/>
          </p:cNvSpPr>
          <p:nvPr>
            <p:ph type="ftr" sz="quarter" idx="19"/>
          </p:nvPr>
        </p:nvSpPr>
        <p:spPr/>
        <p:txBody>
          <a:bodyPr/>
          <a:lstStyle>
            <a:lvl1pPr>
              <a:defRPr/>
            </a:lvl1pPr>
          </a:lstStyle>
          <a:p>
            <a:pPr>
              <a:defRPr/>
            </a:pPr>
            <a:r>
              <a:rPr lang="en-GB" smtClean="0"/>
              <a:t>Historical Texts update</a:t>
            </a:r>
            <a:endParaRPr lang="en-GB" dirty="0"/>
          </a:p>
        </p:txBody>
      </p:sp>
      <p:sp>
        <p:nvSpPr>
          <p:cNvPr id="20" name="Slide Number Placeholder 4"/>
          <p:cNvSpPr>
            <a:spLocks noGrp="1"/>
          </p:cNvSpPr>
          <p:nvPr>
            <p:ph type="sldNum" sz="quarter" idx="20"/>
          </p:nvPr>
        </p:nvSpPr>
        <p:spPr/>
        <p:txBody>
          <a:bodyPr/>
          <a:lstStyle>
            <a:lvl1pPr>
              <a:defRPr/>
            </a:lvl1pPr>
          </a:lstStyle>
          <a:p>
            <a:fld id="{31C6C714-574A-2C49-AAC7-86BEDD6C66E1}" type="slidenum">
              <a:rPr lang="en-GB" altLang="x-none"/>
              <a:pPr/>
              <a:t>‹#›</a:t>
            </a:fld>
            <a:endParaRPr lang="en-GB" altLang="x-none"/>
          </a:p>
        </p:txBody>
      </p:sp>
    </p:spTree>
    <p:extLst>
      <p:ext uri="{BB962C8B-B14F-4D97-AF65-F5344CB8AC3E}">
        <p14:creationId xmlns:p14="http://schemas.microsoft.com/office/powerpoint/2010/main" val="10350673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Col Heading + Core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smtClean="0"/>
              <a:t>Click to edit Master title style</a:t>
            </a:r>
            <a:endParaRPr lang="en-GB" noProof="0" dirty="0"/>
          </a:p>
        </p:txBody>
      </p:sp>
      <p:sp>
        <p:nvSpPr>
          <p:cNvPr id="7" name="Content Placeholder 6"/>
          <p:cNvSpPr>
            <a:spLocks noGrp="1"/>
          </p:cNvSpPr>
          <p:nvPr>
            <p:ph sz="quarter" idx="13"/>
          </p:nvPr>
        </p:nvSpPr>
        <p:spPr>
          <a:xfrm>
            <a:off x="215901" y="1384300"/>
            <a:ext cx="4103593" cy="3348038"/>
          </a:xfrm>
        </p:spPr>
        <p:txBody>
          <a:bodyPr>
            <a:noAutofit/>
          </a:bodyPr>
          <a:lstStyle>
            <a:lvl1pPr>
              <a:defRPr sz="2400"/>
            </a:lvl1pPr>
            <a:lvl2pPr>
              <a:defRPr sz="2400"/>
            </a:lvl2pPr>
            <a:lvl3pPr>
              <a:defRPr sz="2000"/>
            </a:lvl3pPr>
            <a:lvl4pPr>
              <a:defRPr sz="2000"/>
            </a:lvl4pPr>
            <a:lvl5pPr>
              <a:defRPr sz="20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GB" noProof="0" dirty="0"/>
          </a:p>
        </p:txBody>
      </p:sp>
      <p:sp>
        <p:nvSpPr>
          <p:cNvPr id="8" name="Text Placeholder 7"/>
          <p:cNvSpPr>
            <a:spLocks noGrp="1"/>
          </p:cNvSpPr>
          <p:nvPr>
            <p:ph type="body" sz="quarter" idx="14"/>
          </p:nvPr>
        </p:nvSpPr>
        <p:spPr>
          <a:xfrm>
            <a:off x="215901" y="879475"/>
            <a:ext cx="4103687" cy="337500"/>
          </a:xfrm>
        </p:spPr>
        <p:txBody>
          <a:bodyPr/>
          <a:lstStyle>
            <a:lvl1pPr marL="0" indent="0">
              <a:buNone/>
              <a:defRPr sz="2400" b="1"/>
            </a:lvl1pPr>
          </a:lstStyle>
          <a:p>
            <a:pPr lvl="0"/>
            <a:r>
              <a:rPr lang="en-US" noProof="0" smtClean="0"/>
              <a:t>Click to edit Master text styles</a:t>
            </a:r>
          </a:p>
        </p:txBody>
      </p:sp>
      <p:sp>
        <p:nvSpPr>
          <p:cNvPr id="9" name="Content Placeholder 6"/>
          <p:cNvSpPr>
            <a:spLocks noGrp="1"/>
          </p:cNvSpPr>
          <p:nvPr>
            <p:ph sz="quarter" idx="15"/>
          </p:nvPr>
        </p:nvSpPr>
        <p:spPr>
          <a:xfrm>
            <a:off x="4824450" y="1384300"/>
            <a:ext cx="4103650" cy="3348038"/>
          </a:xfrm>
        </p:spPr>
        <p:txBody>
          <a:bodyPr>
            <a:noAutofit/>
          </a:bodyPr>
          <a:lstStyle>
            <a:lvl1pPr>
              <a:defRPr sz="2400"/>
            </a:lvl1pPr>
            <a:lvl2pPr>
              <a:defRPr sz="2400"/>
            </a:lvl2pPr>
            <a:lvl3pPr>
              <a:defRPr sz="2000"/>
            </a:lvl3pPr>
            <a:lvl4pPr>
              <a:defRPr sz="2000"/>
            </a:lvl4pPr>
            <a:lvl5pPr>
              <a:defRPr sz="20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GB" noProof="0" dirty="0"/>
          </a:p>
        </p:txBody>
      </p:sp>
      <p:sp>
        <p:nvSpPr>
          <p:cNvPr id="10" name="Text Placeholder 7"/>
          <p:cNvSpPr>
            <a:spLocks noGrp="1"/>
          </p:cNvSpPr>
          <p:nvPr>
            <p:ph type="body" sz="quarter" idx="16"/>
          </p:nvPr>
        </p:nvSpPr>
        <p:spPr>
          <a:xfrm>
            <a:off x="4824450" y="877356"/>
            <a:ext cx="4103650" cy="337500"/>
          </a:xfrm>
        </p:spPr>
        <p:txBody>
          <a:bodyPr/>
          <a:lstStyle>
            <a:lvl1pPr marL="0" indent="0">
              <a:buNone/>
              <a:defRPr sz="2400" b="1"/>
            </a:lvl1pPr>
          </a:lstStyle>
          <a:p>
            <a:pPr lvl="0"/>
            <a:r>
              <a:rPr lang="en-US" noProof="0" smtClean="0"/>
              <a:t>Click to edit Master text styles</a:t>
            </a:r>
          </a:p>
        </p:txBody>
      </p:sp>
      <p:sp>
        <p:nvSpPr>
          <p:cNvPr id="11" name="Date Placeholder 3"/>
          <p:cNvSpPr>
            <a:spLocks noGrp="1"/>
          </p:cNvSpPr>
          <p:nvPr>
            <p:ph type="dt" sz="half" idx="17"/>
          </p:nvPr>
        </p:nvSpPr>
        <p:spPr/>
        <p:txBody>
          <a:bodyPr/>
          <a:lstStyle>
            <a:lvl1pPr>
              <a:defRPr/>
            </a:lvl1pPr>
          </a:lstStyle>
          <a:p>
            <a:r>
              <a:rPr lang="en-US" altLang="x-none" smtClean="0"/>
              <a:t>28/06/2017</a:t>
            </a:r>
            <a:endParaRPr lang="en-GB" altLang="x-none"/>
          </a:p>
        </p:txBody>
      </p:sp>
      <p:sp>
        <p:nvSpPr>
          <p:cNvPr id="12" name="Footer Placeholder 4"/>
          <p:cNvSpPr>
            <a:spLocks noGrp="1"/>
          </p:cNvSpPr>
          <p:nvPr>
            <p:ph type="ftr" sz="quarter" idx="18"/>
          </p:nvPr>
        </p:nvSpPr>
        <p:spPr/>
        <p:txBody>
          <a:bodyPr/>
          <a:lstStyle>
            <a:lvl1pPr>
              <a:defRPr/>
            </a:lvl1pPr>
          </a:lstStyle>
          <a:p>
            <a:pPr>
              <a:defRPr/>
            </a:pPr>
            <a:r>
              <a:rPr lang="en-GB" smtClean="0"/>
              <a:t>Historical Texts update</a:t>
            </a:r>
            <a:endParaRPr lang="en-GB" dirty="0"/>
          </a:p>
        </p:txBody>
      </p:sp>
      <p:sp>
        <p:nvSpPr>
          <p:cNvPr id="13" name="Slide Number Placeholder 5"/>
          <p:cNvSpPr>
            <a:spLocks noGrp="1"/>
          </p:cNvSpPr>
          <p:nvPr>
            <p:ph type="sldNum" sz="quarter" idx="19"/>
          </p:nvPr>
        </p:nvSpPr>
        <p:spPr/>
        <p:txBody>
          <a:bodyPr/>
          <a:lstStyle>
            <a:lvl1pPr>
              <a:defRPr/>
            </a:lvl1pPr>
          </a:lstStyle>
          <a:p>
            <a:fld id="{243B1F06-FAD0-6240-8C17-C604CB735F89}" type="slidenum">
              <a:rPr lang="en-GB" altLang="x-none"/>
              <a:pPr/>
              <a:t>‹#›</a:t>
            </a:fld>
            <a:endParaRPr lang="en-GB" altLang="x-none"/>
          </a:p>
        </p:txBody>
      </p:sp>
    </p:spTree>
    <p:extLst>
      <p:ext uri="{BB962C8B-B14F-4D97-AF65-F5344CB8AC3E}">
        <p14:creationId xmlns:p14="http://schemas.microsoft.com/office/powerpoint/2010/main" val="6715519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1150938" y="2124074"/>
            <a:ext cx="6085791" cy="447675"/>
          </a:xfrm>
        </p:spPr>
        <p:txBody>
          <a:bodyPr/>
          <a:lstStyle>
            <a:lvl1pPr>
              <a:defRPr/>
            </a:lvl1pPr>
          </a:lstStyle>
          <a:p>
            <a:r>
              <a:rPr lang="en-US" noProof="0" smtClean="0"/>
              <a:t>Click to edit Master title style</a:t>
            </a:r>
            <a:endParaRPr lang="en-GB" noProof="0" dirty="0"/>
          </a:p>
        </p:txBody>
      </p:sp>
      <p:sp>
        <p:nvSpPr>
          <p:cNvPr id="8" name="Text Placeholder 7"/>
          <p:cNvSpPr>
            <a:spLocks noGrp="1"/>
          </p:cNvSpPr>
          <p:nvPr>
            <p:ph type="body" sz="quarter" idx="13"/>
          </p:nvPr>
        </p:nvSpPr>
        <p:spPr>
          <a:xfrm>
            <a:off x="1150938" y="2540972"/>
            <a:ext cx="6085791" cy="307777"/>
          </a:xfrm>
          <a:prstGeom prst="rect">
            <a:avLst/>
          </a:prstGeom>
        </p:spPr>
        <p:txBody>
          <a:bodyPr wrap="square" lIns="0" tIns="0" rIns="0" bIns="0" anchor="b" anchorCtr="0">
            <a:noAutofit/>
          </a:bodyPr>
          <a:lstStyle>
            <a:lvl1pPr marL="0" indent="0">
              <a:lnSpc>
                <a:spcPct val="100000"/>
              </a:lnSpc>
              <a:spcBef>
                <a:spcPts val="1800"/>
              </a:spcBef>
              <a:buNone/>
              <a:defRPr sz="2000"/>
            </a:lvl1pPr>
          </a:lstStyle>
          <a:p>
            <a:pPr lvl="0"/>
            <a:r>
              <a:rPr lang="en-US" noProof="0" smtClean="0"/>
              <a:t>Click to edit Master text styles</a:t>
            </a:r>
          </a:p>
        </p:txBody>
      </p:sp>
      <p:sp>
        <p:nvSpPr>
          <p:cNvPr id="4" name="Date Placeholder 3"/>
          <p:cNvSpPr>
            <a:spLocks noGrp="1"/>
          </p:cNvSpPr>
          <p:nvPr>
            <p:ph type="dt" sz="half" idx="14"/>
          </p:nvPr>
        </p:nvSpPr>
        <p:spPr/>
        <p:txBody>
          <a:bodyPr/>
          <a:lstStyle>
            <a:lvl1pPr>
              <a:defRPr/>
            </a:lvl1pPr>
          </a:lstStyle>
          <a:p>
            <a:r>
              <a:rPr lang="en-US" altLang="x-none" smtClean="0"/>
              <a:t>28/06/2017</a:t>
            </a:r>
            <a:endParaRPr lang="en-GB" altLang="x-none"/>
          </a:p>
        </p:txBody>
      </p:sp>
      <p:sp>
        <p:nvSpPr>
          <p:cNvPr id="5" name="Footer Placeholder 4"/>
          <p:cNvSpPr>
            <a:spLocks noGrp="1"/>
          </p:cNvSpPr>
          <p:nvPr>
            <p:ph type="ftr" sz="quarter" idx="15"/>
          </p:nvPr>
        </p:nvSpPr>
        <p:spPr/>
        <p:txBody>
          <a:bodyPr/>
          <a:lstStyle>
            <a:lvl1pPr>
              <a:defRPr/>
            </a:lvl1pPr>
          </a:lstStyle>
          <a:p>
            <a:pPr>
              <a:defRPr/>
            </a:pPr>
            <a:r>
              <a:rPr lang="en-GB" smtClean="0"/>
              <a:t>Historical Texts update</a:t>
            </a:r>
            <a:endParaRPr lang="en-GB" dirty="0"/>
          </a:p>
        </p:txBody>
      </p:sp>
      <p:sp>
        <p:nvSpPr>
          <p:cNvPr id="6" name="Slide Number Placeholder 5"/>
          <p:cNvSpPr>
            <a:spLocks noGrp="1"/>
          </p:cNvSpPr>
          <p:nvPr>
            <p:ph type="sldNum" sz="quarter" idx="16"/>
          </p:nvPr>
        </p:nvSpPr>
        <p:spPr/>
        <p:txBody>
          <a:bodyPr/>
          <a:lstStyle>
            <a:lvl1pPr>
              <a:defRPr/>
            </a:lvl1pPr>
          </a:lstStyle>
          <a:p>
            <a:fld id="{1B1B9640-F13B-EF41-82AD-E2513167D4D9}" type="slidenum">
              <a:rPr lang="en-GB" altLang="x-none"/>
              <a:pPr/>
              <a:t>‹#›</a:t>
            </a:fld>
            <a:endParaRPr lang="en-GB" altLang="x-none"/>
          </a:p>
        </p:txBody>
      </p:sp>
    </p:spTree>
    <p:extLst>
      <p:ext uri="{BB962C8B-B14F-4D97-AF65-F5344CB8AC3E}">
        <p14:creationId xmlns:p14="http://schemas.microsoft.com/office/powerpoint/2010/main" val="115299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pact Divider">
    <p:spTree>
      <p:nvGrpSpPr>
        <p:cNvPr id="1" name=""/>
        <p:cNvGrpSpPr/>
        <p:nvPr/>
      </p:nvGrpSpPr>
      <p:grpSpPr>
        <a:xfrm>
          <a:off x="0" y="0"/>
          <a:ext cx="0" cy="0"/>
          <a:chOff x="0" y="0"/>
          <a:chExt cx="0" cy="0"/>
        </a:xfrm>
      </p:grpSpPr>
      <p:sp>
        <p:nvSpPr>
          <p:cNvPr id="2" name="Title 1"/>
          <p:cNvSpPr>
            <a:spLocks noGrp="1"/>
          </p:cNvSpPr>
          <p:nvPr>
            <p:ph type="title"/>
          </p:nvPr>
        </p:nvSpPr>
        <p:spPr>
          <a:xfrm>
            <a:off x="1150938" y="2183952"/>
            <a:ext cx="6842125" cy="777600"/>
          </a:xfrm>
          <a:noFill/>
        </p:spPr>
        <p:txBody>
          <a:bodyPr rtlCol="0" anchorCtr="1">
            <a:noAutofit/>
          </a:bodyPr>
          <a:lstStyle>
            <a:lvl1pPr algn="ctr">
              <a:defRPr lang="en-GB" sz="2800" b="1">
                <a:solidFill>
                  <a:srgbClr val="B71A8B"/>
                </a:solidFill>
                <a:latin typeface="+mn-lt"/>
                <a:ea typeface="+mn-ea"/>
                <a:cs typeface="+mn-cs"/>
              </a:defRPr>
            </a:lvl1pPr>
          </a:lstStyle>
          <a:p>
            <a:pPr lvl="0"/>
            <a:r>
              <a:rPr lang="en-US" dirty="0" smtClean="0"/>
              <a:t>Click to edit Master title</a:t>
            </a:r>
            <a:endParaRPr lang="en-GB" dirty="0"/>
          </a:p>
        </p:txBody>
      </p:sp>
      <p:sp>
        <p:nvSpPr>
          <p:cNvPr id="3" name="Date Placeholder 3"/>
          <p:cNvSpPr>
            <a:spLocks noGrp="1"/>
          </p:cNvSpPr>
          <p:nvPr>
            <p:ph type="dt" sz="half" idx="10"/>
          </p:nvPr>
        </p:nvSpPr>
        <p:spPr/>
        <p:txBody>
          <a:bodyPr/>
          <a:lstStyle>
            <a:lvl1pPr>
              <a:defRPr/>
            </a:lvl1pPr>
          </a:lstStyle>
          <a:p>
            <a:r>
              <a:rPr lang="en-US" altLang="x-none" smtClean="0"/>
              <a:t>28/06/2017</a:t>
            </a:r>
            <a:endParaRPr lang="en-GB" altLang="x-none"/>
          </a:p>
        </p:txBody>
      </p:sp>
      <p:sp>
        <p:nvSpPr>
          <p:cNvPr id="4" name="Footer Placeholder 4"/>
          <p:cNvSpPr>
            <a:spLocks noGrp="1"/>
          </p:cNvSpPr>
          <p:nvPr>
            <p:ph type="ftr" sz="quarter" idx="11"/>
          </p:nvPr>
        </p:nvSpPr>
        <p:spPr/>
        <p:txBody>
          <a:bodyPr/>
          <a:lstStyle>
            <a:lvl1pPr>
              <a:defRPr/>
            </a:lvl1pPr>
          </a:lstStyle>
          <a:p>
            <a:pPr>
              <a:defRPr/>
            </a:pPr>
            <a:r>
              <a:rPr lang="en-GB" smtClean="0"/>
              <a:t>Historical Texts update</a:t>
            </a:r>
            <a:endParaRPr lang="en-GB" dirty="0"/>
          </a:p>
        </p:txBody>
      </p:sp>
      <p:sp>
        <p:nvSpPr>
          <p:cNvPr id="5" name="Slide Number Placeholder 5"/>
          <p:cNvSpPr>
            <a:spLocks noGrp="1"/>
          </p:cNvSpPr>
          <p:nvPr>
            <p:ph type="sldNum" sz="quarter" idx="12"/>
          </p:nvPr>
        </p:nvSpPr>
        <p:spPr/>
        <p:txBody>
          <a:bodyPr/>
          <a:lstStyle>
            <a:lvl1pPr>
              <a:defRPr/>
            </a:lvl1pPr>
          </a:lstStyle>
          <a:p>
            <a:fld id="{DDA26658-06DE-784F-9D66-16059AFFE36F}" type="slidenum">
              <a:rPr lang="en-GB" altLang="x-none"/>
              <a:pPr/>
              <a:t>‹#›</a:t>
            </a:fld>
            <a:endParaRPr lang="en-GB" altLang="x-none"/>
          </a:p>
        </p:txBody>
      </p:sp>
    </p:spTree>
    <p:extLst>
      <p:ext uri="{BB962C8B-B14F-4D97-AF65-F5344CB8AC3E}">
        <p14:creationId xmlns:p14="http://schemas.microsoft.com/office/powerpoint/2010/main" val="5097531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screen Image + Title + Footer">
    <p:spTree>
      <p:nvGrpSpPr>
        <p:cNvPr id="1" name=""/>
        <p:cNvGrpSpPr/>
        <p:nvPr/>
      </p:nvGrpSpPr>
      <p:grpSpPr>
        <a:xfrm>
          <a:off x="0" y="0"/>
          <a:ext cx="0" cy="0"/>
          <a:chOff x="0" y="0"/>
          <a:chExt cx="0" cy="0"/>
        </a:xfrm>
      </p:grpSpPr>
      <p:cxnSp>
        <p:nvCxnSpPr>
          <p:cNvPr id="3" name="Straight Connector 2"/>
          <p:cNvCxnSpPr>
            <a:cxnSpLocks noChangeShapeType="1"/>
          </p:cNvCxnSpPr>
          <p:nvPr/>
        </p:nvCxnSpPr>
        <p:spPr bwMode="auto">
          <a:xfrm>
            <a:off x="215900" y="4872038"/>
            <a:ext cx="8712200" cy="0"/>
          </a:xfrm>
          <a:prstGeom prst="line">
            <a:avLst/>
          </a:prstGeom>
          <a:noFill/>
          <a:ln w="6350">
            <a:solidFill>
              <a:srgbClr val="2C3841"/>
            </a:solidFill>
            <a:round/>
            <a:headEnd/>
            <a:tailEnd/>
          </a:ln>
          <a:extLst>
            <a:ext uri="{909E8E84-426E-40DD-AFC4-6F175D3DCCD1}">
              <a14:hiddenFill xmlns:a14="http://schemas.microsoft.com/office/drawing/2010/main">
                <a:noFill/>
              </a14:hiddenFill>
            </a:ext>
          </a:extLst>
        </p:spPr>
      </p:cxnSp>
      <p:pic>
        <p:nvPicPr>
          <p:cNvPr id="4" name="Picture 3" descr="2013_Jisc_Logo_RGB300(19.5mm).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900" y="0"/>
            <a:ext cx="719138"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a:cxnSpLocks noChangeShapeType="1"/>
          </p:cNvCxnSpPr>
          <p:nvPr/>
        </p:nvCxnSpPr>
        <p:spPr bwMode="auto">
          <a:xfrm>
            <a:off x="215900" y="519113"/>
            <a:ext cx="8712200" cy="0"/>
          </a:xfrm>
          <a:prstGeom prst="line">
            <a:avLst/>
          </a:prstGeom>
          <a:noFill/>
          <a:ln w="6350">
            <a:solidFill>
              <a:srgbClr val="2C3841"/>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p:txBody>
          <a:bodyPr/>
          <a:lstStyle/>
          <a:p>
            <a:endParaRPr lang="en-GB" dirty="0"/>
          </a:p>
        </p:txBody>
      </p:sp>
      <p:sp>
        <p:nvSpPr>
          <p:cNvPr id="6" name="Date Placeholder 3"/>
          <p:cNvSpPr>
            <a:spLocks noGrp="1"/>
          </p:cNvSpPr>
          <p:nvPr>
            <p:ph type="dt" sz="half" idx="10"/>
          </p:nvPr>
        </p:nvSpPr>
        <p:spPr>
          <a:xfrm>
            <a:off x="215900" y="4872038"/>
            <a:ext cx="719138" cy="163512"/>
          </a:xfrm>
          <a:prstGeom prst="rect">
            <a:avLst/>
          </a:prstGeom>
        </p:spPr>
        <p:txBody>
          <a:bodyPr vert="horz" wrap="square" lIns="0" tIns="0" rIns="0" bIns="0" numCol="1" anchor="t" anchorCtr="0" compatLnSpc="1">
            <a:prstTxWarp prst="textNoShape">
              <a:avLst/>
            </a:prstTxWarp>
            <a:noAutofit/>
          </a:bodyPr>
          <a:lstStyle>
            <a:lvl1pPr>
              <a:defRPr sz="900" b="1">
                <a:solidFill>
                  <a:srgbClr val="9BA7A8"/>
                </a:solidFill>
              </a:defRPr>
            </a:lvl1pPr>
          </a:lstStyle>
          <a:p>
            <a:r>
              <a:rPr lang="en-US" altLang="x-none" smtClean="0"/>
              <a:t>28/06/2017</a:t>
            </a:r>
            <a:endParaRPr lang="en-GB" altLang="x-none"/>
          </a:p>
        </p:txBody>
      </p:sp>
      <p:sp>
        <p:nvSpPr>
          <p:cNvPr id="7" name="Footer Placeholder 4"/>
          <p:cNvSpPr>
            <a:spLocks noGrp="1"/>
          </p:cNvSpPr>
          <p:nvPr>
            <p:ph type="ftr" sz="quarter" idx="11"/>
          </p:nvPr>
        </p:nvSpPr>
        <p:spPr>
          <a:xfrm>
            <a:off x="935038" y="4872038"/>
            <a:ext cx="7273925" cy="163512"/>
          </a:xfrm>
          <a:prstGeom prst="rect">
            <a:avLst/>
          </a:prstGeom>
        </p:spPr>
        <p:txBody>
          <a:bodyPr vert="horz" wrap="square" lIns="0" tIns="7200" rIns="0" bIns="0" rtlCol="0" anchor="t" anchorCtr="0">
            <a:noAutofit/>
          </a:bodyPr>
          <a:lstStyle>
            <a:lvl1pPr algn="l" eaLnBrk="1" fontAlgn="auto" hangingPunct="1">
              <a:spcBef>
                <a:spcPts val="0"/>
              </a:spcBef>
              <a:spcAft>
                <a:spcPts val="0"/>
              </a:spcAft>
              <a:defRPr sz="950">
                <a:solidFill>
                  <a:srgbClr val="9BA7A8"/>
                </a:solidFill>
                <a:latin typeface="+mn-lt"/>
                <a:ea typeface="+mn-ea"/>
              </a:defRPr>
            </a:lvl1pPr>
          </a:lstStyle>
          <a:p>
            <a:pPr>
              <a:defRPr/>
            </a:pPr>
            <a:r>
              <a:rPr lang="en-GB" smtClean="0"/>
              <a:t>Historical Texts update</a:t>
            </a:r>
            <a:endParaRPr lang="en-GB" dirty="0"/>
          </a:p>
        </p:txBody>
      </p:sp>
      <p:sp>
        <p:nvSpPr>
          <p:cNvPr id="8" name="Slide Number Placeholder 5"/>
          <p:cNvSpPr>
            <a:spLocks noGrp="1"/>
          </p:cNvSpPr>
          <p:nvPr>
            <p:ph type="sldNum" sz="quarter" idx="12"/>
          </p:nvPr>
        </p:nvSpPr>
        <p:spPr>
          <a:xfrm>
            <a:off x="8208963" y="4872038"/>
            <a:ext cx="719137" cy="163512"/>
          </a:xfrm>
          <a:prstGeom prst="rect">
            <a:avLst/>
          </a:prstGeom>
        </p:spPr>
        <p:txBody>
          <a:bodyPr vert="horz" wrap="square" lIns="0" tIns="0" rIns="0" bIns="0" numCol="1" anchor="t" anchorCtr="0" compatLnSpc="1">
            <a:prstTxWarp prst="textNoShape">
              <a:avLst/>
            </a:prstTxWarp>
            <a:noAutofit/>
          </a:bodyPr>
          <a:lstStyle>
            <a:lvl1pPr algn="r">
              <a:defRPr sz="900" b="1">
                <a:solidFill>
                  <a:srgbClr val="9BA7A8"/>
                </a:solidFill>
              </a:defRPr>
            </a:lvl1pPr>
          </a:lstStyle>
          <a:p>
            <a:fld id="{B9FB5439-333E-1145-B2ED-0A5430D51FB0}" type="slidenum">
              <a:rPr lang="en-GB" altLang="x-none"/>
              <a:pPr/>
              <a:t>‹#›</a:t>
            </a:fld>
            <a:endParaRPr lang="en-GB" altLang="x-none"/>
          </a:p>
        </p:txBody>
      </p:sp>
    </p:spTree>
    <p:extLst>
      <p:ext uri="{BB962C8B-B14F-4D97-AF65-F5344CB8AC3E}">
        <p14:creationId xmlns:p14="http://schemas.microsoft.com/office/powerpoint/2010/main" val="17590073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screen Image + Footer">
    <p:spTree>
      <p:nvGrpSpPr>
        <p:cNvPr id="1" name=""/>
        <p:cNvGrpSpPr/>
        <p:nvPr/>
      </p:nvGrpSpPr>
      <p:grpSpPr>
        <a:xfrm>
          <a:off x="0" y="0"/>
          <a:ext cx="0" cy="0"/>
          <a:chOff x="0" y="0"/>
          <a:chExt cx="0" cy="0"/>
        </a:xfrm>
      </p:grpSpPr>
      <p:pic>
        <p:nvPicPr>
          <p:cNvPr id="2" name="Picture 2" descr="2013_Jisc_Logo_RGB300(19.5mm).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900" y="0"/>
            <a:ext cx="719138"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Connector 3"/>
          <p:cNvCxnSpPr>
            <a:cxnSpLocks noChangeShapeType="1"/>
          </p:cNvCxnSpPr>
          <p:nvPr/>
        </p:nvCxnSpPr>
        <p:spPr bwMode="auto">
          <a:xfrm>
            <a:off x="215900" y="4872038"/>
            <a:ext cx="8712200" cy="0"/>
          </a:xfrm>
          <a:prstGeom prst="line">
            <a:avLst/>
          </a:prstGeom>
          <a:noFill/>
          <a:ln w="6350">
            <a:solidFill>
              <a:srgbClr val="2C3841"/>
            </a:solidFill>
            <a:round/>
            <a:headEnd/>
            <a:tailEnd/>
          </a:ln>
          <a:extLst>
            <a:ext uri="{909E8E84-426E-40DD-AFC4-6F175D3DCCD1}">
              <a14:hiddenFill xmlns:a14="http://schemas.microsoft.com/office/drawing/2010/main">
                <a:noFill/>
              </a14:hiddenFill>
            </a:ext>
          </a:extLst>
        </p:spPr>
      </p:cxnSp>
      <p:sp>
        <p:nvSpPr>
          <p:cNvPr id="4" name="Date Placeholder 3"/>
          <p:cNvSpPr>
            <a:spLocks noGrp="1"/>
          </p:cNvSpPr>
          <p:nvPr>
            <p:ph type="dt" sz="half" idx="10"/>
          </p:nvPr>
        </p:nvSpPr>
        <p:spPr>
          <a:xfrm>
            <a:off x="215900" y="4872038"/>
            <a:ext cx="719138" cy="163512"/>
          </a:xfrm>
          <a:prstGeom prst="rect">
            <a:avLst/>
          </a:prstGeom>
        </p:spPr>
        <p:txBody>
          <a:bodyPr vert="horz" wrap="square" lIns="0" tIns="0" rIns="0" bIns="0" numCol="1" anchor="t" anchorCtr="0" compatLnSpc="1">
            <a:prstTxWarp prst="textNoShape">
              <a:avLst/>
            </a:prstTxWarp>
            <a:noAutofit/>
          </a:bodyPr>
          <a:lstStyle>
            <a:lvl1pPr>
              <a:defRPr sz="900" b="1">
                <a:solidFill>
                  <a:srgbClr val="9BA7A8"/>
                </a:solidFill>
              </a:defRPr>
            </a:lvl1pPr>
          </a:lstStyle>
          <a:p>
            <a:r>
              <a:rPr lang="en-US" altLang="x-none" smtClean="0"/>
              <a:t>28/06/2017</a:t>
            </a:r>
            <a:endParaRPr lang="en-GB" altLang="x-none"/>
          </a:p>
        </p:txBody>
      </p:sp>
      <p:sp>
        <p:nvSpPr>
          <p:cNvPr id="5" name="Footer Placeholder 4"/>
          <p:cNvSpPr>
            <a:spLocks noGrp="1"/>
          </p:cNvSpPr>
          <p:nvPr>
            <p:ph type="ftr" sz="quarter" idx="11"/>
          </p:nvPr>
        </p:nvSpPr>
        <p:spPr>
          <a:xfrm>
            <a:off x="935038" y="4872038"/>
            <a:ext cx="7273925" cy="163512"/>
          </a:xfrm>
          <a:prstGeom prst="rect">
            <a:avLst/>
          </a:prstGeom>
        </p:spPr>
        <p:txBody>
          <a:bodyPr vert="horz" wrap="square" lIns="0" tIns="7200" rIns="0" bIns="0" rtlCol="0" anchor="t" anchorCtr="0">
            <a:noAutofit/>
          </a:bodyPr>
          <a:lstStyle>
            <a:lvl1pPr algn="l" eaLnBrk="1" fontAlgn="auto" hangingPunct="1">
              <a:spcBef>
                <a:spcPts val="0"/>
              </a:spcBef>
              <a:spcAft>
                <a:spcPts val="0"/>
              </a:spcAft>
              <a:defRPr sz="950">
                <a:solidFill>
                  <a:srgbClr val="9BA7A8"/>
                </a:solidFill>
                <a:latin typeface="+mn-lt"/>
                <a:ea typeface="+mn-ea"/>
              </a:defRPr>
            </a:lvl1pPr>
          </a:lstStyle>
          <a:p>
            <a:pPr>
              <a:defRPr/>
            </a:pPr>
            <a:r>
              <a:rPr lang="en-GB" smtClean="0"/>
              <a:t>Historical Texts update</a:t>
            </a:r>
            <a:endParaRPr lang="en-GB" dirty="0"/>
          </a:p>
        </p:txBody>
      </p:sp>
      <p:sp>
        <p:nvSpPr>
          <p:cNvPr id="6" name="Slide Number Placeholder 5"/>
          <p:cNvSpPr>
            <a:spLocks noGrp="1"/>
          </p:cNvSpPr>
          <p:nvPr>
            <p:ph type="sldNum" sz="quarter" idx="12"/>
          </p:nvPr>
        </p:nvSpPr>
        <p:spPr>
          <a:xfrm>
            <a:off x="8208963" y="4872038"/>
            <a:ext cx="719137" cy="163512"/>
          </a:xfrm>
          <a:prstGeom prst="rect">
            <a:avLst/>
          </a:prstGeom>
        </p:spPr>
        <p:txBody>
          <a:bodyPr vert="horz" wrap="square" lIns="0" tIns="0" rIns="0" bIns="0" numCol="1" anchor="t" anchorCtr="0" compatLnSpc="1">
            <a:prstTxWarp prst="textNoShape">
              <a:avLst/>
            </a:prstTxWarp>
            <a:noAutofit/>
          </a:bodyPr>
          <a:lstStyle>
            <a:lvl1pPr algn="r">
              <a:defRPr sz="900" b="1">
                <a:solidFill>
                  <a:srgbClr val="9BA7A8"/>
                </a:solidFill>
              </a:defRPr>
            </a:lvl1pPr>
          </a:lstStyle>
          <a:p>
            <a:fld id="{AD022DF5-2EEB-264F-A9F8-89D44A8422FE}" type="slidenum">
              <a:rPr lang="en-GB" altLang="x-none"/>
              <a:pPr/>
              <a:t>‹#›</a:t>
            </a:fld>
            <a:endParaRPr lang="en-GB" altLang="x-none"/>
          </a:p>
        </p:txBody>
      </p:sp>
    </p:spTree>
    <p:extLst>
      <p:ext uri="{BB962C8B-B14F-4D97-AF65-F5344CB8AC3E}">
        <p14:creationId xmlns:p14="http://schemas.microsoft.com/office/powerpoint/2010/main" val="1377184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Col Core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smtClean="0"/>
              <a:t>Click to edit Master title style</a:t>
            </a:r>
            <a:endParaRPr lang="en-GB" noProof="0" dirty="0"/>
          </a:p>
        </p:txBody>
      </p:sp>
      <p:sp>
        <p:nvSpPr>
          <p:cNvPr id="7" name="Content Placeholder 6"/>
          <p:cNvSpPr>
            <a:spLocks noGrp="1"/>
          </p:cNvSpPr>
          <p:nvPr>
            <p:ph sz="quarter" idx="13"/>
          </p:nvPr>
        </p:nvSpPr>
        <p:spPr>
          <a:xfrm>
            <a:off x="215900" y="879474"/>
            <a:ext cx="4103687" cy="3852865"/>
          </a:xfrm>
        </p:spPr>
        <p:txBody>
          <a:bodyPr>
            <a:noAutofit/>
          </a:bodyPr>
          <a:lstStyle>
            <a:lvl1pPr>
              <a:defRPr sz="2400"/>
            </a:lvl1pPr>
            <a:lvl2pPr>
              <a:defRPr sz="2400"/>
            </a:lvl2pPr>
            <a:lvl3pPr>
              <a:defRPr sz="2000"/>
            </a:lvl3pPr>
            <a:lvl4pPr>
              <a:defRPr sz="2000"/>
            </a:lvl4pPr>
            <a:lvl5pPr>
              <a:defRPr sz="20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GB" noProof="0" dirty="0"/>
          </a:p>
        </p:txBody>
      </p:sp>
      <p:sp>
        <p:nvSpPr>
          <p:cNvPr id="8" name="Content Placeholder 6"/>
          <p:cNvSpPr>
            <a:spLocks noGrp="1"/>
          </p:cNvSpPr>
          <p:nvPr>
            <p:ph sz="quarter" idx="14"/>
          </p:nvPr>
        </p:nvSpPr>
        <p:spPr>
          <a:xfrm>
            <a:off x="4824414" y="879475"/>
            <a:ext cx="4103686" cy="3852864"/>
          </a:xfrm>
        </p:spPr>
        <p:txBody>
          <a:bodyPr>
            <a:noAutofit/>
          </a:bodyPr>
          <a:lstStyle>
            <a:lvl1pPr>
              <a:defRPr sz="2400"/>
            </a:lvl1pPr>
            <a:lvl2pPr>
              <a:defRPr sz="2400"/>
            </a:lvl2pPr>
            <a:lvl3pPr>
              <a:defRPr sz="2000"/>
            </a:lvl3pPr>
            <a:lvl4pPr>
              <a:defRPr sz="2000"/>
            </a:lvl4pPr>
            <a:lvl5pPr>
              <a:defRPr sz="20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GB" noProof="0" dirty="0"/>
          </a:p>
        </p:txBody>
      </p:sp>
      <p:sp>
        <p:nvSpPr>
          <p:cNvPr id="5" name="Date Placeholder 3"/>
          <p:cNvSpPr>
            <a:spLocks noGrp="1"/>
          </p:cNvSpPr>
          <p:nvPr>
            <p:ph type="dt" sz="half" idx="15"/>
          </p:nvPr>
        </p:nvSpPr>
        <p:spPr/>
        <p:txBody>
          <a:bodyPr/>
          <a:lstStyle>
            <a:lvl1pPr>
              <a:defRPr/>
            </a:lvl1pPr>
          </a:lstStyle>
          <a:p>
            <a:r>
              <a:rPr lang="en-US" altLang="x-none" smtClean="0"/>
              <a:t>28/06/2017</a:t>
            </a:r>
            <a:endParaRPr lang="en-GB" altLang="x-none"/>
          </a:p>
        </p:txBody>
      </p:sp>
      <p:sp>
        <p:nvSpPr>
          <p:cNvPr id="6" name="Footer Placeholder 4"/>
          <p:cNvSpPr>
            <a:spLocks noGrp="1"/>
          </p:cNvSpPr>
          <p:nvPr>
            <p:ph type="ftr" sz="quarter" idx="16"/>
          </p:nvPr>
        </p:nvSpPr>
        <p:spPr/>
        <p:txBody>
          <a:bodyPr/>
          <a:lstStyle>
            <a:lvl1pPr>
              <a:defRPr/>
            </a:lvl1pPr>
          </a:lstStyle>
          <a:p>
            <a:pPr>
              <a:defRPr/>
            </a:pPr>
            <a:r>
              <a:rPr lang="en-GB" smtClean="0"/>
              <a:t>Historical Texts update</a:t>
            </a:r>
            <a:endParaRPr lang="en-GB" dirty="0"/>
          </a:p>
        </p:txBody>
      </p:sp>
      <p:sp>
        <p:nvSpPr>
          <p:cNvPr id="9" name="Slide Number Placeholder 5"/>
          <p:cNvSpPr>
            <a:spLocks noGrp="1"/>
          </p:cNvSpPr>
          <p:nvPr>
            <p:ph type="sldNum" sz="quarter" idx="17"/>
          </p:nvPr>
        </p:nvSpPr>
        <p:spPr/>
        <p:txBody>
          <a:bodyPr/>
          <a:lstStyle>
            <a:lvl1pPr>
              <a:defRPr/>
            </a:lvl1pPr>
          </a:lstStyle>
          <a:p>
            <a:fld id="{7EB8D595-A85B-6146-A520-804EE276FA73}" type="slidenum">
              <a:rPr lang="en-GB" altLang="x-none"/>
              <a:pPr/>
              <a:t>‹#›</a:t>
            </a:fld>
            <a:endParaRPr lang="en-GB" altLang="x-none"/>
          </a:p>
        </p:txBody>
      </p:sp>
    </p:spTree>
    <p:extLst>
      <p:ext uri="{BB962C8B-B14F-4D97-AF65-F5344CB8AC3E}">
        <p14:creationId xmlns:p14="http://schemas.microsoft.com/office/powerpoint/2010/main" val="4672792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screen Image + Title">
    <p:spTree>
      <p:nvGrpSpPr>
        <p:cNvPr id="1" name=""/>
        <p:cNvGrpSpPr/>
        <p:nvPr/>
      </p:nvGrpSpPr>
      <p:grpSpPr>
        <a:xfrm>
          <a:off x="0" y="0"/>
          <a:ext cx="0" cy="0"/>
          <a:chOff x="0" y="0"/>
          <a:chExt cx="0" cy="0"/>
        </a:xfrm>
      </p:grpSpPr>
      <p:pic>
        <p:nvPicPr>
          <p:cNvPr id="3" name="Picture 2" descr="2013_Jisc_Logo_RGB300(19.5mm).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900" y="0"/>
            <a:ext cx="719138"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baseline="0">
                <a:solidFill>
                  <a:schemeClr val="bg1"/>
                </a:solidFill>
              </a:defRPr>
            </a:lvl1pPr>
          </a:lstStyle>
          <a:p>
            <a:endParaRPr lang="en-GB" dirty="0"/>
          </a:p>
        </p:txBody>
      </p:sp>
    </p:spTree>
    <p:extLst>
      <p:ext uri="{BB962C8B-B14F-4D97-AF65-F5344CB8AC3E}">
        <p14:creationId xmlns:p14="http://schemas.microsoft.com/office/powerpoint/2010/main" val="7640349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screen image + Logo">
    <p:spTree>
      <p:nvGrpSpPr>
        <p:cNvPr id="1" name=""/>
        <p:cNvGrpSpPr/>
        <p:nvPr/>
      </p:nvGrpSpPr>
      <p:grpSpPr>
        <a:xfrm>
          <a:off x="0" y="0"/>
          <a:ext cx="0" cy="0"/>
          <a:chOff x="0" y="0"/>
          <a:chExt cx="0" cy="0"/>
        </a:xfrm>
      </p:grpSpPr>
      <p:pic>
        <p:nvPicPr>
          <p:cNvPr id="2" name="Picture 2" descr="2013_Jisc_Logo_RGB300(19.5mm).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900" y="0"/>
            <a:ext cx="719138"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04775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our Referenc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smtClean="0"/>
              <a:t>Click to edit Master title style</a:t>
            </a:r>
            <a:endParaRPr lang="en-GB" dirty="0"/>
          </a:p>
        </p:txBody>
      </p:sp>
      <p:sp>
        <p:nvSpPr>
          <p:cNvPr id="3" name="Date Placeholder 3"/>
          <p:cNvSpPr>
            <a:spLocks noGrp="1"/>
          </p:cNvSpPr>
          <p:nvPr>
            <p:ph type="dt" sz="half" idx="10"/>
          </p:nvPr>
        </p:nvSpPr>
        <p:spPr/>
        <p:txBody>
          <a:bodyPr/>
          <a:lstStyle>
            <a:lvl1pPr>
              <a:defRPr/>
            </a:lvl1pPr>
          </a:lstStyle>
          <a:p>
            <a:r>
              <a:rPr lang="en-US" altLang="x-none" smtClean="0"/>
              <a:t>28/06/2017</a:t>
            </a:r>
            <a:endParaRPr lang="en-GB" altLang="x-none"/>
          </a:p>
        </p:txBody>
      </p:sp>
      <p:sp>
        <p:nvSpPr>
          <p:cNvPr id="4" name="Footer Placeholder 4"/>
          <p:cNvSpPr>
            <a:spLocks noGrp="1"/>
          </p:cNvSpPr>
          <p:nvPr>
            <p:ph type="ftr" sz="quarter" idx="11"/>
          </p:nvPr>
        </p:nvSpPr>
        <p:spPr/>
        <p:txBody>
          <a:bodyPr/>
          <a:lstStyle>
            <a:lvl1pPr>
              <a:defRPr/>
            </a:lvl1pPr>
          </a:lstStyle>
          <a:p>
            <a:pPr>
              <a:defRPr/>
            </a:pPr>
            <a:r>
              <a:rPr lang="en-GB" smtClean="0"/>
              <a:t>Historical Texts update</a:t>
            </a:r>
            <a:endParaRPr lang="en-GB" dirty="0"/>
          </a:p>
        </p:txBody>
      </p:sp>
      <p:sp>
        <p:nvSpPr>
          <p:cNvPr id="5" name="Slide Number Placeholder 5"/>
          <p:cNvSpPr>
            <a:spLocks noGrp="1"/>
          </p:cNvSpPr>
          <p:nvPr>
            <p:ph type="sldNum" sz="quarter" idx="12"/>
          </p:nvPr>
        </p:nvSpPr>
        <p:spPr/>
        <p:txBody>
          <a:bodyPr/>
          <a:lstStyle>
            <a:lvl1pPr>
              <a:defRPr/>
            </a:lvl1pPr>
          </a:lstStyle>
          <a:p>
            <a:fld id="{AE85BC75-6DD4-0D48-979F-68C47D8DE6B7}" type="slidenum">
              <a:rPr lang="en-GB" altLang="x-none"/>
              <a:pPr/>
              <a:t>‹#›</a:t>
            </a:fld>
            <a:endParaRPr lang="en-GB" altLang="x-none"/>
          </a:p>
        </p:txBody>
      </p:sp>
    </p:spTree>
    <p:extLst>
      <p:ext uri="{BB962C8B-B14F-4D97-AF65-F5344CB8AC3E}">
        <p14:creationId xmlns:p14="http://schemas.microsoft.com/office/powerpoint/2010/main" val="1109344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Panel Core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smtClean="0"/>
              <a:t>Click to edit Master title style</a:t>
            </a:r>
            <a:endParaRPr lang="en-GB" noProof="0" dirty="0"/>
          </a:p>
        </p:txBody>
      </p:sp>
      <p:sp>
        <p:nvSpPr>
          <p:cNvPr id="7" name="Content Placeholder 6"/>
          <p:cNvSpPr>
            <a:spLocks noGrp="1"/>
          </p:cNvSpPr>
          <p:nvPr>
            <p:ph sz="quarter" idx="13"/>
          </p:nvPr>
        </p:nvSpPr>
        <p:spPr>
          <a:xfrm>
            <a:off x="215900" y="879475"/>
            <a:ext cx="4103595" cy="3852864"/>
          </a:xfrm>
        </p:spPr>
        <p:txBody>
          <a:bodyPr>
            <a:noAutofit/>
          </a:bodyPr>
          <a:lstStyle>
            <a:lvl1pPr>
              <a:defRPr sz="2400"/>
            </a:lvl1pPr>
            <a:lvl2pPr>
              <a:defRPr sz="2400"/>
            </a:lvl2pPr>
            <a:lvl3pPr>
              <a:defRPr sz="2000"/>
            </a:lvl3pPr>
            <a:lvl4pPr>
              <a:defRPr sz="2000"/>
            </a:lvl4pPr>
            <a:lvl5pPr>
              <a:defRPr sz="20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GB" noProof="0" dirty="0"/>
          </a:p>
        </p:txBody>
      </p:sp>
      <p:sp>
        <p:nvSpPr>
          <p:cNvPr id="8" name="Content Placeholder 6"/>
          <p:cNvSpPr>
            <a:spLocks noGrp="1"/>
          </p:cNvSpPr>
          <p:nvPr>
            <p:ph sz="quarter" idx="14"/>
          </p:nvPr>
        </p:nvSpPr>
        <p:spPr>
          <a:xfrm>
            <a:off x="4824412" y="879475"/>
            <a:ext cx="4103687" cy="1692275"/>
          </a:xfrm>
        </p:spPr>
        <p:txBody>
          <a:bodyPr>
            <a:noAutofit/>
          </a:bodyPr>
          <a:lstStyle>
            <a:lvl1pPr>
              <a:defRPr sz="2400"/>
            </a:lvl1pPr>
            <a:lvl2pPr>
              <a:defRPr sz="2400"/>
            </a:lvl2pPr>
            <a:lvl3pPr>
              <a:defRPr sz="2000"/>
            </a:lvl3pPr>
            <a:lvl4pPr>
              <a:defRPr sz="2000"/>
            </a:lvl4pPr>
            <a:lvl5pPr>
              <a:defRPr sz="20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GB" noProof="0" dirty="0"/>
          </a:p>
        </p:txBody>
      </p:sp>
      <p:sp>
        <p:nvSpPr>
          <p:cNvPr id="9" name="Content Placeholder 6"/>
          <p:cNvSpPr>
            <a:spLocks noGrp="1"/>
          </p:cNvSpPr>
          <p:nvPr>
            <p:ph sz="quarter" idx="15"/>
          </p:nvPr>
        </p:nvSpPr>
        <p:spPr>
          <a:xfrm>
            <a:off x="4824451" y="3040339"/>
            <a:ext cx="4103649" cy="1692000"/>
          </a:xfrm>
        </p:spPr>
        <p:txBody>
          <a:bodyPr>
            <a:noAutofit/>
          </a:bodyPr>
          <a:lstStyle>
            <a:lvl1pPr>
              <a:defRPr sz="2400"/>
            </a:lvl1pPr>
            <a:lvl2pPr>
              <a:defRPr sz="2400"/>
            </a:lvl2pPr>
            <a:lvl3pPr>
              <a:defRPr sz="2000"/>
            </a:lvl3pPr>
            <a:lvl4pPr>
              <a:defRPr sz="2000"/>
            </a:lvl4pPr>
            <a:lvl5pPr>
              <a:defRPr sz="20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GB" noProof="0" dirty="0"/>
          </a:p>
        </p:txBody>
      </p:sp>
      <p:sp>
        <p:nvSpPr>
          <p:cNvPr id="6" name="Date Placeholder 3"/>
          <p:cNvSpPr>
            <a:spLocks noGrp="1"/>
          </p:cNvSpPr>
          <p:nvPr>
            <p:ph type="dt" sz="half" idx="16"/>
          </p:nvPr>
        </p:nvSpPr>
        <p:spPr/>
        <p:txBody>
          <a:bodyPr/>
          <a:lstStyle>
            <a:lvl1pPr>
              <a:defRPr/>
            </a:lvl1pPr>
          </a:lstStyle>
          <a:p>
            <a:r>
              <a:rPr lang="en-US" altLang="x-none" smtClean="0"/>
              <a:t>28/06/2017</a:t>
            </a:r>
            <a:endParaRPr lang="en-GB" altLang="x-none"/>
          </a:p>
        </p:txBody>
      </p:sp>
      <p:sp>
        <p:nvSpPr>
          <p:cNvPr id="10" name="Footer Placeholder 4"/>
          <p:cNvSpPr>
            <a:spLocks noGrp="1"/>
          </p:cNvSpPr>
          <p:nvPr>
            <p:ph type="ftr" sz="quarter" idx="17"/>
          </p:nvPr>
        </p:nvSpPr>
        <p:spPr/>
        <p:txBody>
          <a:bodyPr/>
          <a:lstStyle>
            <a:lvl1pPr>
              <a:defRPr/>
            </a:lvl1pPr>
          </a:lstStyle>
          <a:p>
            <a:pPr>
              <a:defRPr/>
            </a:pPr>
            <a:r>
              <a:rPr lang="en-GB" smtClean="0"/>
              <a:t>Historical Texts update</a:t>
            </a:r>
            <a:endParaRPr lang="en-GB" dirty="0"/>
          </a:p>
        </p:txBody>
      </p:sp>
      <p:sp>
        <p:nvSpPr>
          <p:cNvPr id="11" name="Slide Number Placeholder 5"/>
          <p:cNvSpPr>
            <a:spLocks noGrp="1"/>
          </p:cNvSpPr>
          <p:nvPr>
            <p:ph type="sldNum" sz="quarter" idx="18"/>
          </p:nvPr>
        </p:nvSpPr>
        <p:spPr/>
        <p:txBody>
          <a:bodyPr/>
          <a:lstStyle>
            <a:lvl1pPr>
              <a:defRPr/>
            </a:lvl1pPr>
          </a:lstStyle>
          <a:p>
            <a:fld id="{332F9DB7-8276-E546-B02C-D9B20433889E}" type="slidenum">
              <a:rPr lang="en-GB" altLang="x-none"/>
              <a:pPr/>
              <a:t>‹#›</a:t>
            </a:fld>
            <a:endParaRPr lang="en-GB" altLang="x-none"/>
          </a:p>
        </p:txBody>
      </p:sp>
    </p:spTree>
    <p:extLst>
      <p:ext uri="{BB962C8B-B14F-4D97-AF65-F5344CB8AC3E}">
        <p14:creationId xmlns:p14="http://schemas.microsoft.com/office/powerpoint/2010/main" val="213951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ing + Core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smtClean="0"/>
              <a:t>Click to edit Master title style</a:t>
            </a:r>
            <a:endParaRPr lang="en-GB" noProof="0" dirty="0"/>
          </a:p>
        </p:txBody>
      </p:sp>
      <p:sp>
        <p:nvSpPr>
          <p:cNvPr id="7" name="Content Placeholder 6"/>
          <p:cNvSpPr>
            <a:spLocks noGrp="1"/>
          </p:cNvSpPr>
          <p:nvPr>
            <p:ph sz="quarter" idx="13"/>
          </p:nvPr>
        </p:nvSpPr>
        <p:spPr>
          <a:xfrm>
            <a:off x="215902" y="1384300"/>
            <a:ext cx="8712198" cy="3348037"/>
          </a:xfrm>
        </p:spPr>
        <p:txBody>
          <a:bodyPr>
            <a:no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GB" noProof="0" dirty="0"/>
          </a:p>
        </p:txBody>
      </p:sp>
      <p:sp>
        <p:nvSpPr>
          <p:cNvPr id="8" name="Text Placeholder 7"/>
          <p:cNvSpPr>
            <a:spLocks noGrp="1"/>
          </p:cNvSpPr>
          <p:nvPr>
            <p:ph type="body" sz="quarter" idx="14"/>
          </p:nvPr>
        </p:nvSpPr>
        <p:spPr>
          <a:xfrm>
            <a:off x="215900" y="879475"/>
            <a:ext cx="8677276" cy="387798"/>
          </a:xfrm>
        </p:spPr>
        <p:txBody>
          <a:bodyPr>
            <a:spAutoFit/>
          </a:bodyPr>
          <a:lstStyle>
            <a:lvl1pPr marL="0" indent="0">
              <a:buNone/>
              <a:defRPr b="1"/>
            </a:lvl1pPr>
          </a:lstStyle>
          <a:p>
            <a:pPr lvl="0"/>
            <a:r>
              <a:rPr lang="en-US" noProof="0" smtClean="0"/>
              <a:t>Click to edit Master text styles</a:t>
            </a:r>
          </a:p>
        </p:txBody>
      </p:sp>
      <p:sp>
        <p:nvSpPr>
          <p:cNvPr id="5" name="Date Placeholder 3"/>
          <p:cNvSpPr>
            <a:spLocks noGrp="1"/>
          </p:cNvSpPr>
          <p:nvPr>
            <p:ph type="dt" sz="half" idx="15"/>
          </p:nvPr>
        </p:nvSpPr>
        <p:spPr/>
        <p:txBody>
          <a:bodyPr/>
          <a:lstStyle>
            <a:lvl1pPr>
              <a:defRPr/>
            </a:lvl1pPr>
          </a:lstStyle>
          <a:p>
            <a:r>
              <a:rPr lang="en-US" altLang="x-none" smtClean="0"/>
              <a:t>28/06/2017</a:t>
            </a:r>
            <a:endParaRPr lang="en-GB" altLang="x-none"/>
          </a:p>
        </p:txBody>
      </p:sp>
      <p:sp>
        <p:nvSpPr>
          <p:cNvPr id="6" name="Footer Placeholder 4"/>
          <p:cNvSpPr>
            <a:spLocks noGrp="1"/>
          </p:cNvSpPr>
          <p:nvPr>
            <p:ph type="ftr" sz="quarter" idx="16"/>
          </p:nvPr>
        </p:nvSpPr>
        <p:spPr/>
        <p:txBody>
          <a:bodyPr/>
          <a:lstStyle>
            <a:lvl1pPr>
              <a:defRPr/>
            </a:lvl1pPr>
          </a:lstStyle>
          <a:p>
            <a:pPr>
              <a:defRPr/>
            </a:pPr>
            <a:r>
              <a:rPr lang="en-GB" smtClean="0"/>
              <a:t>Historical Texts update</a:t>
            </a:r>
            <a:endParaRPr lang="en-GB" dirty="0"/>
          </a:p>
        </p:txBody>
      </p:sp>
      <p:sp>
        <p:nvSpPr>
          <p:cNvPr id="9" name="Slide Number Placeholder 5"/>
          <p:cNvSpPr>
            <a:spLocks noGrp="1"/>
          </p:cNvSpPr>
          <p:nvPr>
            <p:ph type="sldNum" sz="quarter" idx="17"/>
          </p:nvPr>
        </p:nvSpPr>
        <p:spPr/>
        <p:txBody>
          <a:bodyPr/>
          <a:lstStyle>
            <a:lvl1pPr>
              <a:defRPr/>
            </a:lvl1pPr>
          </a:lstStyle>
          <a:p>
            <a:fld id="{788C86C8-0AA8-A849-B46D-CFD74E58F871}" type="slidenum">
              <a:rPr lang="en-GB" altLang="x-none"/>
              <a:pPr/>
              <a:t>‹#›</a:t>
            </a:fld>
            <a:endParaRPr lang="en-GB" altLang="x-none"/>
          </a:p>
        </p:txBody>
      </p:sp>
    </p:spTree>
    <p:extLst>
      <p:ext uri="{BB962C8B-B14F-4D97-AF65-F5344CB8AC3E}">
        <p14:creationId xmlns:p14="http://schemas.microsoft.com/office/powerpoint/2010/main" val="999890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Col Heading + Core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smtClean="0"/>
              <a:t>Click to edit Master title style</a:t>
            </a:r>
            <a:endParaRPr lang="en-GB" noProof="0" dirty="0"/>
          </a:p>
        </p:txBody>
      </p:sp>
      <p:sp>
        <p:nvSpPr>
          <p:cNvPr id="7" name="Content Placeholder 6"/>
          <p:cNvSpPr>
            <a:spLocks noGrp="1"/>
          </p:cNvSpPr>
          <p:nvPr>
            <p:ph sz="quarter" idx="13"/>
          </p:nvPr>
        </p:nvSpPr>
        <p:spPr>
          <a:xfrm>
            <a:off x="215901" y="1384300"/>
            <a:ext cx="4103593" cy="3348038"/>
          </a:xfrm>
        </p:spPr>
        <p:txBody>
          <a:bodyPr>
            <a:noAutofit/>
          </a:bodyPr>
          <a:lstStyle>
            <a:lvl1pPr>
              <a:defRPr sz="2400"/>
            </a:lvl1pPr>
            <a:lvl2pPr>
              <a:defRPr sz="2400"/>
            </a:lvl2pPr>
            <a:lvl3pPr>
              <a:defRPr sz="2000"/>
            </a:lvl3pPr>
            <a:lvl4pPr>
              <a:defRPr sz="2000"/>
            </a:lvl4pPr>
            <a:lvl5pPr>
              <a:defRPr sz="20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GB" noProof="0" dirty="0"/>
          </a:p>
        </p:txBody>
      </p:sp>
      <p:sp>
        <p:nvSpPr>
          <p:cNvPr id="8" name="Text Placeholder 7"/>
          <p:cNvSpPr>
            <a:spLocks noGrp="1"/>
          </p:cNvSpPr>
          <p:nvPr>
            <p:ph type="body" sz="quarter" idx="14"/>
          </p:nvPr>
        </p:nvSpPr>
        <p:spPr>
          <a:xfrm>
            <a:off x="215901" y="879475"/>
            <a:ext cx="4103687" cy="337500"/>
          </a:xfrm>
        </p:spPr>
        <p:txBody>
          <a:bodyPr/>
          <a:lstStyle>
            <a:lvl1pPr marL="0" indent="0">
              <a:buNone/>
              <a:defRPr sz="2400" b="1"/>
            </a:lvl1pPr>
          </a:lstStyle>
          <a:p>
            <a:pPr lvl="0"/>
            <a:r>
              <a:rPr lang="en-US" noProof="0" smtClean="0"/>
              <a:t>Click to edit Master text styles</a:t>
            </a:r>
          </a:p>
        </p:txBody>
      </p:sp>
      <p:sp>
        <p:nvSpPr>
          <p:cNvPr id="9" name="Content Placeholder 6"/>
          <p:cNvSpPr>
            <a:spLocks noGrp="1"/>
          </p:cNvSpPr>
          <p:nvPr>
            <p:ph sz="quarter" idx="15"/>
          </p:nvPr>
        </p:nvSpPr>
        <p:spPr>
          <a:xfrm>
            <a:off x="4824450" y="1384300"/>
            <a:ext cx="4103650" cy="3348038"/>
          </a:xfrm>
        </p:spPr>
        <p:txBody>
          <a:bodyPr>
            <a:noAutofit/>
          </a:bodyPr>
          <a:lstStyle>
            <a:lvl1pPr>
              <a:defRPr sz="2400"/>
            </a:lvl1pPr>
            <a:lvl2pPr>
              <a:defRPr sz="2400"/>
            </a:lvl2pPr>
            <a:lvl3pPr>
              <a:defRPr sz="2000"/>
            </a:lvl3pPr>
            <a:lvl4pPr>
              <a:defRPr sz="2000"/>
            </a:lvl4pPr>
            <a:lvl5pPr>
              <a:defRPr sz="20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GB" noProof="0" dirty="0"/>
          </a:p>
        </p:txBody>
      </p:sp>
      <p:sp>
        <p:nvSpPr>
          <p:cNvPr id="10" name="Text Placeholder 7"/>
          <p:cNvSpPr>
            <a:spLocks noGrp="1"/>
          </p:cNvSpPr>
          <p:nvPr>
            <p:ph type="body" sz="quarter" idx="16"/>
          </p:nvPr>
        </p:nvSpPr>
        <p:spPr>
          <a:xfrm>
            <a:off x="4824450" y="877356"/>
            <a:ext cx="4103650" cy="337500"/>
          </a:xfrm>
        </p:spPr>
        <p:txBody>
          <a:bodyPr/>
          <a:lstStyle>
            <a:lvl1pPr marL="0" indent="0">
              <a:buNone/>
              <a:defRPr sz="2400" b="1"/>
            </a:lvl1pPr>
          </a:lstStyle>
          <a:p>
            <a:pPr lvl="0"/>
            <a:r>
              <a:rPr lang="en-US" noProof="0" smtClean="0"/>
              <a:t>Click to edit Master text styles</a:t>
            </a:r>
          </a:p>
        </p:txBody>
      </p:sp>
      <p:sp>
        <p:nvSpPr>
          <p:cNvPr id="11" name="Date Placeholder 3"/>
          <p:cNvSpPr>
            <a:spLocks noGrp="1"/>
          </p:cNvSpPr>
          <p:nvPr>
            <p:ph type="dt" sz="half" idx="17"/>
          </p:nvPr>
        </p:nvSpPr>
        <p:spPr/>
        <p:txBody>
          <a:bodyPr/>
          <a:lstStyle>
            <a:lvl1pPr>
              <a:defRPr/>
            </a:lvl1pPr>
          </a:lstStyle>
          <a:p>
            <a:r>
              <a:rPr lang="en-US" altLang="x-none" smtClean="0"/>
              <a:t>28/06/2017</a:t>
            </a:r>
            <a:endParaRPr lang="en-GB" altLang="x-none"/>
          </a:p>
        </p:txBody>
      </p:sp>
      <p:sp>
        <p:nvSpPr>
          <p:cNvPr id="12" name="Footer Placeholder 4"/>
          <p:cNvSpPr>
            <a:spLocks noGrp="1"/>
          </p:cNvSpPr>
          <p:nvPr>
            <p:ph type="ftr" sz="quarter" idx="18"/>
          </p:nvPr>
        </p:nvSpPr>
        <p:spPr/>
        <p:txBody>
          <a:bodyPr/>
          <a:lstStyle>
            <a:lvl1pPr>
              <a:defRPr/>
            </a:lvl1pPr>
          </a:lstStyle>
          <a:p>
            <a:pPr>
              <a:defRPr/>
            </a:pPr>
            <a:r>
              <a:rPr lang="en-GB" smtClean="0"/>
              <a:t>Historical Texts update</a:t>
            </a:r>
            <a:endParaRPr lang="en-GB" dirty="0"/>
          </a:p>
        </p:txBody>
      </p:sp>
      <p:sp>
        <p:nvSpPr>
          <p:cNvPr id="13" name="Slide Number Placeholder 5"/>
          <p:cNvSpPr>
            <a:spLocks noGrp="1"/>
          </p:cNvSpPr>
          <p:nvPr>
            <p:ph type="sldNum" sz="quarter" idx="19"/>
          </p:nvPr>
        </p:nvSpPr>
        <p:spPr/>
        <p:txBody>
          <a:bodyPr/>
          <a:lstStyle>
            <a:lvl1pPr>
              <a:defRPr/>
            </a:lvl1pPr>
          </a:lstStyle>
          <a:p>
            <a:fld id="{243B1F06-FAD0-6240-8C17-C604CB735F89}" type="slidenum">
              <a:rPr lang="en-GB" altLang="x-none"/>
              <a:pPr/>
              <a:t>‹#›</a:t>
            </a:fld>
            <a:endParaRPr lang="en-GB" altLang="x-none"/>
          </a:p>
        </p:txBody>
      </p:sp>
    </p:spTree>
    <p:extLst>
      <p:ext uri="{BB962C8B-B14F-4D97-AF65-F5344CB8AC3E}">
        <p14:creationId xmlns:p14="http://schemas.microsoft.com/office/powerpoint/2010/main" val="1107843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Panel Heading + Core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smtClean="0"/>
              <a:t>Click to edit Master title style</a:t>
            </a:r>
            <a:endParaRPr lang="en-GB" noProof="0" dirty="0"/>
          </a:p>
        </p:txBody>
      </p:sp>
      <p:sp>
        <p:nvSpPr>
          <p:cNvPr id="8" name="Content Placeholder 6"/>
          <p:cNvSpPr>
            <a:spLocks noGrp="1"/>
          </p:cNvSpPr>
          <p:nvPr>
            <p:ph sz="quarter" idx="14"/>
          </p:nvPr>
        </p:nvSpPr>
        <p:spPr>
          <a:xfrm>
            <a:off x="4824450" y="879474"/>
            <a:ext cx="4103650" cy="1692275"/>
          </a:xfrm>
        </p:spPr>
        <p:txBody>
          <a:bodyPr>
            <a:noAutofit/>
          </a:bodyPr>
          <a:lstStyle>
            <a:lvl1pPr>
              <a:defRPr sz="2400"/>
            </a:lvl1pPr>
            <a:lvl2pPr>
              <a:defRPr sz="2400"/>
            </a:lvl2pPr>
            <a:lvl3pPr>
              <a:defRPr sz="2000"/>
            </a:lvl3pPr>
            <a:lvl4pPr>
              <a:defRPr sz="2000"/>
            </a:lvl4pPr>
            <a:lvl5pPr>
              <a:defRPr sz="20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GB" noProof="0" dirty="0"/>
          </a:p>
        </p:txBody>
      </p:sp>
      <p:sp>
        <p:nvSpPr>
          <p:cNvPr id="9" name="Content Placeholder 6"/>
          <p:cNvSpPr>
            <a:spLocks noGrp="1"/>
          </p:cNvSpPr>
          <p:nvPr>
            <p:ph sz="quarter" idx="15"/>
          </p:nvPr>
        </p:nvSpPr>
        <p:spPr>
          <a:xfrm>
            <a:off x="4824413" y="3040338"/>
            <a:ext cx="4103650" cy="1692000"/>
          </a:xfrm>
        </p:spPr>
        <p:txBody>
          <a:bodyPr>
            <a:noAutofit/>
          </a:bodyPr>
          <a:lstStyle>
            <a:lvl1pPr>
              <a:defRPr sz="2400"/>
            </a:lvl1pPr>
            <a:lvl2pPr>
              <a:defRPr sz="2400"/>
            </a:lvl2pPr>
            <a:lvl3pPr>
              <a:defRPr sz="2000"/>
            </a:lvl3pPr>
            <a:lvl4pPr>
              <a:defRPr sz="2000"/>
            </a:lvl4pPr>
            <a:lvl5pPr>
              <a:defRPr sz="20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GB" noProof="0" dirty="0"/>
          </a:p>
        </p:txBody>
      </p:sp>
      <p:sp>
        <p:nvSpPr>
          <p:cNvPr id="10" name="Content Placeholder 6"/>
          <p:cNvSpPr>
            <a:spLocks noGrp="1"/>
          </p:cNvSpPr>
          <p:nvPr>
            <p:ph sz="quarter" idx="13"/>
          </p:nvPr>
        </p:nvSpPr>
        <p:spPr>
          <a:xfrm>
            <a:off x="215900" y="1384300"/>
            <a:ext cx="4103593" cy="3348038"/>
          </a:xfrm>
        </p:spPr>
        <p:txBody>
          <a:bodyPr>
            <a:noAutofit/>
          </a:bodyPr>
          <a:lstStyle>
            <a:lvl1pPr>
              <a:defRPr sz="2400"/>
            </a:lvl1pPr>
            <a:lvl2pPr>
              <a:defRPr sz="2400"/>
            </a:lvl2pPr>
            <a:lvl3pPr>
              <a:defRPr sz="2000"/>
            </a:lvl3pPr>
            <a:lvl4pPr>
              <a:defRPr sz="2000"/>
            </a:lvl4pPr>
            <a:lvl5pPr>
              <a:defRPr sz="20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GB" noProof="0" dirty="0"/>
          </a:p>
        </p:txBody>
      </p:sp>
      <p:sp>
        <p:nvSpPr>
          <p:cNvPr id="11" name="Text Placeholder 7"/>
          <p:cNvSpPr>
            <a:spLocks noGrp="1"/>
          </p:cNvSpPr>
          <p:nvPr>
            <p:ph type="body" sz="quarter" idx="16"/>
          </p:nvPr>
        </p:nvSpPr>
        <p:spPr>
          <a:xfrm>
            <a:off x="250824" y="879475"/>
            <a:ext cx="4068764" cy="337500"/>
          </a:xfrm>
        </p:spPr>
        <p:txBody>
          <a:bodyPr/>
          <a:lstStyle>
            <a:lvl1pPr marL="0" indent="0">
              <a:buNone/>
              <a:defRPr sz="2400" b="1"/>
            </a:lvl1pPr>
          </a:lstStyle>
          <a:p>
            <a:pPr lvl="0"/>
            <a:r>
              <a:rPr lang="en-US" noProof="0" smtClean="0"/>
              <a:t>Click to edit Master text styles</a:t>
            </a:r>
          </a:p>
        </p:txBody>
      </p:sp>
      <p:sp>
        <p:nvSpPr>
          <p:cNvPr id="7" name="Date Placeholder 3"/>
          <p:cNvSpPr>
            <a:spLocks noGrp="1"/>
          </p:cNvSpPr>
          <p:nvPr>
            <p:ph type="dt" sz="half" idx="17"/>
          </p:nvPr>
        </p:nvSpPr>
        <p:spPr/>
        <p:txBody>
          <a:bodyPr/>
          <a:lstStyle>
            <a:lvl1pPr>
              <a:defRPr/>
            </a:lvl1pPr>
          </a:lstStyle>
          <a:p>
            <a:r>
              <a:rPr lang="en-US" altLang="x-none" smtClean="0"/>
              <a:t>28/06/2017</a:t>
            </a:r>
            <a:endParaRPr lang="en-GB" altLang="x-none"/>
          </a:p>
        </p:txBody>
      </p:sp>
      <p:sp>
        <p:nvSpPr>
          <p:cNvPr id="12" name="Footer Placeholder 4"/>
          <p:cNvSpPr>
            <a:spLocks noGrp="1"/>
          </p:cNvSpPr>
          <p:nvPr>
            <p:ph type="ftr" sz="quarter" idx="18"/>
          </p:nvPr>
        </p:nvSpPr>
        <p:spPr/>
        <p:txBody>
          <a:bodyPr/>
          <a:lstStyle>
            <a:lvl1pPr>
              <a:defRPr/>
            </a:lvl1pPr>
          </a:lstStyle>
          <a:p>
            <a:pPr>
              <a:defRPr/>
            </a:pPr>
            <a:r>
              <a:rPr lang="en-GB" smtClean="0"/>
              <a:t>Historical Texts update</a:t>
            </a:r>
            <a:endParaRPr lang="en-GB" dirty="0"/>
          </a:p>
        </p:txBody>
      </p:sp>
      <p:sp>
        <p:nvSpPr>
          <p:cNvPr id="13" name="Slide Number Placeholder 5"/>
          <p:cNvSpPr>
            <a:spLocks noGrp="1"/>
          </p:cNvSpPr>
          <p:nvPr>
            <p:ph type="sldNum" sz="quarter" idx="19"/>
          </p:nvPr>
        </p:nvSpPr>
        <p:spPr/>
        <p:txBody>
          <a:bodyPr/>
          <a:lstStyle>
            <a:lvl1pPr>
              <a:defRPr/>
            </a:lvl1pPr>
          </a:lstStyle>
          <a:p>
            <a:fld id="{FA2A0382-1442-BC4F-88DA-1C19F56F3F2D}" type="slidenum">
              <a:rPr lang="en-GB" altLang="x-none"/>
              <a:pPr/>
              <a:t>‹#›</a:t>
            </a:fld>
            <a:endParaRPr lang="en-GB" altLang="x-none"/>
          </a:p>
        </p:txBody>
      </p:sp>
    </p:spTree>
    <p:extLst>
      <p:ext uri="{BB962C8B-B14F-4D97-AF65-F5344CB8AC3E}">
        <p14:creationId xmlns:p14="http://schemas.microsoft.com/office/powerpoint/2010/main" val="846720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smtClean="0"/>
              <a:t>Click to edit Master title style</a:t>
            </a:r>
            <a:endParaRPr lang="en-GB" noProof="0" dirty="0"/>
          </a:p>
        </p:txBody>
      </p:sp>
      <p:sp>
        <p:nvSpPr>
          <p:cNvPr id="8" name="Picture Placeholder 7"/>
          <p:cNvSpPr>
            <a:spLocks noGrp="1"/>
          </p:cNvSpPr>
          <p:nvPr>
            <p:ph type="pic" sz="quarter" idx="13"/>
          </p:nvPr>
        </p:nvSpPr>
        <p:spPr>
          <a:xfrm>
            <a:off x="935038" y="879473"/>
            <a:ext cx="7273925" cy="3564000"/>
          </a:xfrm>
          <a:prstGeom prst="rect">
            <a:avLst/>
          </a:prstGeom>
        </p:spPr>
        <p:txBody>
          <a:bodyPr rtlCol="0">
            <a:noAutofit/>
          </a:bodyPr>
          <a:lstStyle>
            <a:lvl1pPr marL="0" indent="0">
              <a:buNone/>
              <a:defRPr sz="2000"/>
            </a:lvl1pPr>
          </a:lstStyle>
          <a:p>
            <a:pPr lvl="0"/>
            <a:r>
              <a:rPr lang="en-US" noProof="0" smtClean="0"/>
              <a:t>Drag picture to placeholder or click icon to add</a:t>
            </a:r>
            <a:endParaRPr lang="en-GB" noProof="0" dirty="0"/>
          </a:p>
        </p:txBody>
      </p:sp>
      <p:sp>
        <p:nvSpPr>
          <p:cNvPr id="11" name="Text Placeholder 10"/>
          <p:cNvSpPr>
            <a:spLocks noGrp="1"/>
          </p:cNvSpPr>
          <p:nvPr>
            <p:ph type="body" sz="quarter" idx="14"/>
          </p:nvPr>
        </p:nvSpPr>
        <p:spPr>
          <a:xfrm>
            <a:off x="935038" y="4521003"/>
            <a:ext cx="5435900" cy="202500"/>
          </a:xfrm>
          <a:prstGeom prst="rect">
            <a:avLst/>
          </a:prstGeom>
        </p:spPr>
        <p:txBody>
          <a:bodyPr/>
          <a:lstStyle>
            <a:lvl1pPr marL="0" indent="0">
              <a:buNone/>
              <a:defRPr sz="1600"/>
            </a:lvl1pPr>
            <a:lvl2pPr marL="216000" indent="0">
              <a:buNone/>
              <a:defRPr/>
            </a:lvl2pPr>
            <a:lvl3pPr marL="432000" indent="0">
              <a:buNone/>
              <a:defRPr/>
            </a:lvl3pPr>
            <a:lvl4pPr marL="648000" indent="0">
              <a:buNone/>
              <a:defRPr/>
            </a:lvl4pPr>
            <a:lvl5pPr marL="864000" indent="0">
              <a:buNone/>
              <a:defRPr/>
            </a:lvl5pPr>
          </a:lstStyle>
          <a:p>
            <a:pPr lvl="0"/>
            <a:r>
              <a:rPr lang="en-US" noProof="0" smtClean="0"/>
              <a:t>Click to edit Master text styles</a:t>
            </a:r>
          </a:p>
        </p:txBody>
      </p:sp>
      <p:sp>
        <p:nvSpPr>
          <p:cNvPr id="12" name="Text Placeholder 10"/>
          <p:cNvSpPr>
            <a:spLocks noGrp="1"/>
          </p:cNvSpPr>
          <p:nvPr>
            <p:ph type="body" sz="quarter" idx="15"/>
          </p:nvPr>
        </p:nvSpPr>
        <p:spPr>
          <a:xfrm>
            <a:off x="6370938" y="4521003"/>
            <a:ext cx="1838025" cy="202500"/>
          </a:xfrm>
          <a:prstGeom prst="rect">
            <a:avLst/>
          </a:prstGeom>
        </p:spPr>
        <p:txBody>
          <a:bodyPr/>
          <a:lstStyle>
            <a:lvl1pPr marL="0" indent="0" algn="r">
              <a:buNone/>
              <a:defRPr sz="800">
                <a:solidFill>
                  <a:srgbClr val="9BA7A8"/>
                </a:solidFill>
              </a:defRPr>
            </a:lvl1pPr>
            <a:lvl2pPr marL="216000" indent="0">
              <a:buNone/>
              <a:defRPr/>
            </a:lvl2pPr>
            <a:lvl3pPr marL="432000" indent="0">
              <a:buNone/>
              <a:defRPr/>
            </a:lvl3pPr>
            <a:lvl4pPr marL="648000" indent="0">
              <a:buNone/>
              <a:defRPr/>
            </a:lvl4pPr>
            <a:lvl5pPr marL="864000" indent="0">
              <a:buNone/>
              <a:defRPr/>
            </a:lvl5pPr>
          </a:lstStyle>
          <a:p>
            <a:pPr lvl="0"/>
            <a:r>
              <a:rPr lang="en-US" noProof="0" smtClean="0"/>
              <a:t>Click to edit Master text styles</a:t>
            </a:r>
          </a:p>
        </p:txBody>
      </p:sp>
      <p:sp>
        <p:nvSpPr>
          <p:cNvPr id="6" name="Date Placeholder 3"/>
          <p:cNvSpPr>
            <a:spLocks noGrp="1"/>
          </p:cNvSpPr>
          <p:nvPr>
            <p:ph type="dt" sz="half" idx="16"/>
          </p:nvPr>
        </p:nvSpPr>
        <p:spPr/>
        <p:txBody>
          <a:bodyPr/>
          <a:lstStyle>
            <a:lvl1pPr>
              <a:defRPr/>
            </a:lvl1pPr>
          </a:lstStyle>
          <a:p>
            <a:r>
              <a:rPr lang="en-US" altLang="x-none" smtClean="0"/>
              <a:t>28/06/2017</a:t>
            </a:r>
            <a:endParaRPr lang="en-GB" altLang="x-none"/>
          </a:p>
        </p:txBody>
      </p:sp>
      <p:sp>
        <p:nvSpPr>
          <p:cNvPr id="7" name="Footer Placeholder 4"/>
          <p:cNvSpPr>
            <a:spLocks noGrp="1"/>
          </p:cNvSpPr>
          <p:nvPr>
            <p:ph type="ftr" sz="quarter" idx="17"/>
          </p:nvPr>
        </p:nvSpPr>
        <p:spPr/>
        <p:txBody>
          <a:bodyPr/>
          <a:lstStyle>
            <a:lvl1pPr>
              <a:defRPr/>
            </a:lvl1pPr>
          </a:lstStyle>
          <a:p>
            <a:pPr>
              <a:defRPr/>
            </a:pPr>
            <a:r>
              <a:rPr lang="en-GB" smtClean="0"/>
              <a:t>Historical Texts update</a:t>
            </a:r>
            <a:endParaRPr lang="en-GB" dirty="0"/>
          </a:p>
        </p:txBody>
      </p:sp>
      <p:sp>
        <p:nvSpPr>
          <p:cNvPr id="9" name="Slide Number Placeholder 5"/>
          <p:cNvSpPr>
            <a:spLocks noGrp="1"/>
          </p:cNvSpPr>
          <p:nvPr>
            <p:ph type="sldNum" sz="quarter" idx="18"/>
          </p:nvPr>
        </p:nvSpPr>
        <p:spPr/>
        <p:txBody>
          <a:bodyPr/>
          <a:lstStyle>
            <a:lvl1pPr>
              <a:defRPr/>
            </a:lvl1pPr>
          </a:lstStyle>
          <a:p>
            <a:fld id="{F1DF222F-BEBC-C942-9A2D-FFD6B5F4FDA5}" type="slidenum">
              <a:rPr lang="en-GB" altLang="x-none"/>
              <a:pPr/>
              <a:t>‹#›</a:t>
            </a:fld>
            <a:endParaRPr lang="en-GB" altLang="x-none"/>
          </a:p>
        </p:txBody>
      </p:sp>
    </p:spTree>
    <p:extLst>
      <p:ext uri="{BB962C8B-B14F-4D97-AF65-F5344CB8AC3E}">
        <p14:creationId xmlns:p14="http://schemas.microsoft.com/office/powerpoint/2010/main" val="1602680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o Placehol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3"/>
          <p:cNvSpPr>
            <a:spLocks noGrp="1"/>
          </p:cNvSpPr>
          <p:nvPr>
            <p:ph type="dt" sz="half" idx="10"/>
          </p:nvPr>
        </p:nvSpPr>
        <p:spPr/>
        <p:txBody>
          <a:bodyPr/>
          <a:lstStyle>
            <a:lvl1pPr>
              <a:defRPr/>
            </a:lvl1pPr>
          </a:lstStyle>
          <a:p>
            <a:r>
              <a:rPr lang="en-US" altLang="x-none" smtClean="0"/>
              <a:t>28/06/2017</a:t>
            </a:r>
            <a:endParaRPr lang="en-GB" altLang="x-none"/>
          </a:p>
        </p:txBody>
      </p:sp>
      <p:sp>
        <p:nvSpPr>
          <p:cNvPr id="4" name="Footer Placeholder 4"/>
          <p:cNvSpPr>
            <a:spLocks noGrp="1"/>
          </p:cNvSpPr>
          <p:nvPr>
            <p:ph type="ftr" sz="quarter" idx="11"/>
          </p:nvPr>
        </p:nvSpPr>
        <p:spPr/>
        <p:txBody>
          <a:bodyPr/>
          <a:lstStyle>
            <a:lvl1pPr>
              <a:defRPr/>
            </a:lvl1pPr>
          </a:lstStyle>
          <a:p>
            <a:pPr>
              <a:defRPr/>
            </a:pPr>
            <a:r>
              <a:rPr lang="en-GB" smtClean="0"/>
              <a:t>Historical Texts update</a:t>
            </a:r>
            <a:endParaRPr lang="en-GB" dirty="0"/>
          </a:p>
        </p:txBody>
      </p:sp>
      <p:sp>
        <p:nvSpPr>
          <p:cNvPr id="5" name="Slide Number Placeholder 5"/>
          <p:cNvSpPr>
            <a:spLocks noGrp="1"/>
          </p:cNvSpPr>
          <p:nvPr>
            <p:ph type="sldNum" sz="quarter" idx="12"/>
          </p:nvPr>
        </p:nvSpPr>
        <p:spPr/>
        <p:txBody>
          <a:bodyPr/>
          <a:lstStyle>
            <a:lvl1pPr>
              <a:defRPr/>
            </a:lvl1pPr>
          </a:lstStyle>
          <a:p>
            <a:fld id="{4A76CCC2-85BA-8045-BCC2-20F3D9779776}" type="slidenum">
              <a:rPr lang="en-GB" altLang="x-none"/>
              <a:pPr/>
              <a:t>‹#›</a:t>
            </a:fld>
            <a:endParaRPr lang="en-GB" altLang="x-none"/>
          </a:p>
        </p:txBody>
      </p:sp>
    </p:spTree>
    <p:extLst>
      <p:ext uri="{BB962C8B-B14F-4D97-AF65-F5344CB8AC3E}">
        <p14:creationId xmlns:p14="http://schemas.microsoft.com/office/powerpoint/2010/main" val="368754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ull Image Cover (Backgroun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smtClean="0"/>
              <a:t>Click to edit Master title style</a:t>
            </a:r>
            <a:endParaRPr lang="en-GB" noProof="0" dirty="0"/>
          </a:p>
        </p:txBody>
      </p:sp>
      <p:sp>
        <p:nvSpPr>
          <p:cNvPr id="7" name="Text Placeholder 6"/>
          <p:cNvSpPr>
            <a:spLocks noGrp="1"/>
          </p:cNvSpPr>
          <p:nvPr>
            <p:ph type="body" sz="quarter" idx="13"/>
          </p:nvPr>
        </p:nvSpPr>
        <p:spPr>
          <a:xfrm>
            <a:off x="1368425" y="3872899"/>
            <a:ext cx="6624638" cy="193899"/>
          </a:xfrm>
          <a:prstGeom prst="rect">
            <a:avLst/>
          </a:prstGeom>
        </p:spPr>
        <p:txBody>
          <a:bodyPr lIns="0" tIns="0" rIns="0" bIns="0">
            <a:noAutofit/>
          </a:bodyPr>
          <a:lstStyle>
            <a:lvl1pPr marL="0" indent="0">
              <a:buNone/>
              <a:defRPr sz="1400">
                <a:solidFill>
                  <a:schemeClr val="bg1"/>
                </a:solidFill>
              </a:defRPr>
            </a:lvl1pPr>
            <a:lvl2pPr marL="216000" indent="0">
              <a:buNone/>
              <a:defRPr sz="1050"/>
            </a:lvl2pPr>
            <a:lvl3pPr marL="432000" indent="0">
              <a:buNone/>
              <a:defRPr sz="1050"/>
            </a:lvl3pPr>
            <a:lvl4pPr marL="648000" indent="0">
              <a:buNone/>
              <a:defRPr sz="1050"/>
            </a:lvl4pPr>
            <a:lvl5pPr marL="864000" indent="0">
              <a:buNone/>
              <a:defRPr sz="1050"/>
            </a:lvl5pPr>
          </a:lstStyle>
          <a:p>
            <a:pPr lvl="0"/>
            <a:r>
              <a:rPr lang="en-US" noProof="0" smtClean="0"/>
              <a:t>Click to edit Master text styles</a:t>
            </a:r>
          </a:p>
        </p:txBody>
      </p:sp>
      <p:sp>
        <p:nvSpPr>
          <p:cNvPr id="8" name="Text Placeholder 8"/>
          <p:cNvSpPr>
            <a:spLocks noGrp="1"/>
          </p:cNvSpPr>
          <p:nvPr>
            <p:ph type="body" sz="quarter" idx="15"/>
          </p:nvPr>
        </p:nvSpPr>
        <p:spPr>
          <a:xfrm>
            <a:off x="216000" y="879750"/>
            <a:ext cx="6480000" cy="2159726"/>
          </a:xfrm>
          <a:prstGeom prst="rect">
            <a:avLst/>
          </a:prstGeom>
          <a:solidFill>
            <a:srgbClr val="FFFFFF">
              <a:alpha val="61176"/>
            </a:srgbClr>
          </a:solidFill>
        </p:spPr>
        <p:txBody>
          <a:bodyPr/>
          <a:lstStyle>
            <a:lvl1pPr marL="0" marR="0" indent="0" algn="l" defTabSz="685800" rtl="0" eaLnBrk="1" fontAlgn="auto" latinLnBrk="0" hangingPunct="1">
              <a:lnSpc>
                <a:spcPct val="90000"/>
              </a:lnSpc>
              <a:spcBef>
                <a:spcPts val="900"/>
              </a:spcBef>
              <a:spcAft>
                <a:spcPts val="0"/>
              </a:spcAft>
              <a:buClr>
                <a:schemeClr val="accent1"/>
              </a:buClr>
              <a:buSzPct val="120000"/>
              <a:buFont typeface="Corbel" panose="020B0503020204020204" pitchFamily="34" charset="0"/>
              <a:buNone/>
              <a:tabLst/>
              <a:defRPr lang="en-GB" sz="1600" b="0" i="0" baseline="0" noProof="0" dirty="0">
                <a:sym typeface="Wingdings" panose="05000000000000000000" pitchFamily="2" charset="2"/>
              </a:defRPr>
            </a:lvl1pPr>
          </a:lstStyle>
          <a:p>
            <a:pPr lvl="0"/>
            <a:r>
              <a:rPr lang="en-US" noProof="0" smtClean="0"/>
              <a:t>Click to edit Master text styles</a:t>
            </a:r>
          </a:p>
        </p:txBody>
      </p:sp>
      <p:sp>
        <p:nvSpPr>
          <p:cNvPr id="5" name="Date Placeholder 3"/>
          <p:cNvSpPr>
            <a:spLocks noGrp="1"/>
          </p:cNvSpPr>
          <p:nvPr>
            <p:ph type="dt" sz="half" idx="16"/>
          </p:nvPr>
        </p:nvSpPr>
        <p:spPr/>
        <p:txBody>
          <a:bodyPr/>
          <a:lstStyle>
            <a:lvl1pPr>
              <a:defRPr/>
            </a:lvl1pPr>
          </a:lstStyle>
          <a:p>
            <a:r>
              <a:rPr lang="en-US" altLang="x-none" smtClean="0"/>
              <a:t>28/06/2017</a:t>
            </a:r>
            <a:endParaRPr lang="en-GB" altLang="x-none"/>
          </a:p>
        </p:txBody>
      </p:sp>
    </p:spTree>
    <p:extLst>
      <p:ext uri="{BB962C8B-B14F-4D97-AF65-F5344CB8AC3E}">
        <p14:creationId xmlns:p14="http://schemas.microsoft.com/office/powerpoint/2010/main" val="297332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5" Type="http://schemas.openxmlformats.org/officeDocument/2006/relationships/theme" Target="../theme/theme5.xml"/><Relationship Id="rId4" Type="http://schemas.openxmlformats.org/officeDocument/2006/relationships/slideLayout" Target="../slideLayouts/slideLayout21.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771775" y="-1588"/>
            <a:ext cx="6156325" cy="447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p>
            <a:pPr lvl="0"/>
            <a:r>
              <a:rPr lang="en-US" altLang="en-US" smtClean="0"/>
              <a:t>Click to edit Master title style</a:t>
            </a:r>
            <a:endParaRPr lang="en-GB" altLang="en-US"/>
          </a:p>
        </p:txBody>
      </p:sp>
      <p:sp>
        <p:nvSpPr>
          <p:cNvPr id="1027" name="Text Placeholder 2"/>
          <p:cNvSpPr>
            <a:spLocks noGrp="1"/>
          </p:cNvSpPr>
          <p:nvPr>
            <p:ph type="body" idx="1"/>
          </p:nvPr>
        </p:nvSpPr>
        <p:spPr bwMode="auto">
          <a:xfrm>
            <a:off x="215900" y="879475"/>
            <a:ext cx="8712200" cy="385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GB" altLang="en-US"/>
          </a:p>
        </p:txBody>
      </p:sp>
      <p:sp>
        <p:nvSpPr>
          <p:cNvPr id="4" name="Date Placeholder 3"/>
          <p:cNvSpPr>
            <a:spLocks noGrp="1"/>
          </p:cNvSpPr>
          <p:nvPr>
            <p:ph type="dt" sz="half" idx="2"/>
          </p:nvPr>
        </p:nvSpPr>
        <p:spPr>
          <a:xfrm>
            <a:off x="215900" y="4872038"/>
            <a:ext cx="719138" cy="163512"/>
          </a:xfrm>
          <a:prstGeom prst="rect">
            <a:avLst/>
          </a:prstGeom>
        </p:spPr>
        <p:txBody>
          <a:bodyPr vert="horz" wrap="square" lIns="0" tIns="0" rIns="0" bIns="0" numCol="1" anchor="t" anchorCtr="0" compatLnSpc="1">
            <a:prstTxWarp prst="textNoShape">
              <a:avLst/>
            </a:prstTxWarp>
            <a:noAutofit/>
          </a:bodyPr>
          <a:lstStyle>
            <a:lvl1pPr>
              <a:defRPr sz="900" b="1">
                <a:solidFill>
                  <a:srgbClr val="9BA7A8"/>
                </a:solidFill>
              </a:defRPr>
            </a:lvl1pPr>
          </a:lstStyle>
          <a:p>
            <a:r>
              <a:rPr lang="en-US" altLang="x-none" smtClean="0"/>
              <a:t>28/06/2017</a:t>
            </a:r>
            <a:endParaRPr lang="en-GB" altLang="x-none"/>
          </a:p>
        </p:txBody>
      </p:sp>
      <p:sp>
        <p:nvSpPr>
          <p:cNvPr id="5" name="Footer Placeholder 4"/>
          <p:cNvSpPr>
            <a:spLocks noGrp="1"/>
          </p:cNvSpPr>
          <p:nvPr>
            <p:ph type="ftr" sz="quarter" idx="3"/>
          </p:nvPr>
        </p:nvSpPr>
        <p:spPr>
          <a:xfrm>
            <a:off x="935038" y="4872038"/>
            <a:ext cx="7273925" cy="163512"/>
          </a:xfrm>
          <a:prstGeom prst="rect">
            <a:avLst/>
          </a:prstGeom>
        </p:spPr>
        <p:txBody>
          <a:bodyPr vert="horz" wrap="square" lIns="0" tIns="7200" rIns="0" bIns="0" rtlCol="0" anchor="t" anchorCtr="0">
            <a:noAutofit/>
          </a:bodyPr>
          <a:lstStyle>
            <a:lvl1pPr algn="l" eaLnBrk="1" fontAlgn="auto" hangingPunct="1">
              <a:spcBef>
                <a:spcPts val="0"/>
              </a:spcBef>
              <a:spcAft>
                <a:spcPts val="0"/>
              </a:spcAft>
              <a:defRPr sz="950">
                <a:solidFill>
                  <a:srgbClr val="9BA7A8"/>
                </a:solidFill>
                <a:latin typeface="+mn-lt"/>
                <a:ea typeface="+mn-ea"/>
              </a:defRPr>
            </a:lvl1pPr>
          </a:lstStyle>
          <a:p>
            <a:pPr>
              <a:defRPr/>
            </a:pPr>
            <a:r>
              <a:rPr lang="en-GB" smtClean="0"/>
              <a:t>Historical Texts update</a:t>
            </a:r>
            <a:endParaRPr lang="en-GB" dirty="0"/>
          </a:p>
        </p:txBody>
      </p:sp>
      <p:sp>
        <p:nvSpPr>
          <p:cNvPr id="6" name="Slide Number Placeholder 5"/>
          <p:cNvSpPr>
            <a:spLocks noGrp="1"/>
          </p:cNvSpPr>
          <p:nvPr>
            <p:ph type="sldNum" sz="quarter" idx="4"/>
          </p:nvPr>
        </p:nvSpPr>
        <p:spPr>
          <a:xfrm>
            <a:off x="8208963" y="4872038"/>
            <a:ext cx="719137" cy="163512"/>
          </a:xfrm>
          <a:prstGeom prst="rect">
            <a:avLst/>
          </a:prstGeom>
        </p:spPr>
        <p:txBody>
          <a:bodyPr vert="horz" wrap="square" lIns="0" tIns="0" rIns="0" bIns="0" numCol="1" anchor="t" anchorCtr="0" compatLnSpc="1">
            <a:prstTxWarp prst="textNoShape">
              <a:avLst/>
            </a:prstTxWarp>
            <a:noAutofit/>
          </a:bodyPr>
          <a:lstStyle>
            <a:lvl1pPr algn="r">
              <a:defRPr sz="900" b="1">
                <a:solidFill>
                  <a:srgbClr val="9BA7A8"/>
                </a:solidFill>
              </a:defRPr>
            </a:lvl1pPr>
          </a:lstStyle>
          <a:p>
            <a:fld id="{C1EA6209-D28E-7B49-AE6D-C20D605BB973}" type="slidenum">
              <a:rPr lang="en-GB" altLang="x-none"/>
              <a:pPr/>
              <a:t>‹#›</a:t>
            </a:fld>
            <a:endParaRPr lang="en-GB" altLang="x-none"/>
          </a:p>
        </p:txBody>
      </p:sp>
      <p:pic>
        <p:nvPicPr>
          <p:cNvPr id="1031" name="Picture 6" descr="2013_Jisc_Logo_RGB300(19.5mm).png"/>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15900" y="0"/>
            <a:ext cx="719138"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32" name="Straight Connector 9"/>
          <p:cNvCxnSpPr>
            <a:cxnSpLocks noChangeShapeType="1"/>
          </p:cNvCxnSpPr>
          <p:nvPr/>
        </p:nvCxnSpPr>
        <p:spPr bwMode="auto">
          <a:xfrm>
            <a:off x="215900" y="519113"/>
            <a:ext cx="8712200" cy="0"/>
          </a:xfrm>
          <a:prstGeom prst="line">
            <a:avLst/>
          </a:prstGeom>
          <a:noFill/>
          <a:ln w="6350">
            <a:solidFill>
              <a:srgbClr val="2C3841"/>
            </a:solidFill>
            <a:round/>
            <a:headEnd/>
            <a:tailEnd/>
          </a:ln>
          <a:extLst>
            <a:ext uri="{909E8E84-426E-40DD-AFC4-6F175D3DCCD1}">
              <a14:hiddenFill xmlns:a14="http://schemas.microsoft.com/office/drawing/2010/main">
                <a:noFill/>
              </a14:hiddenFill>
            </a:ext>
          </a:extLst>
        </p:spPr>
      </p:cxnSp>
      <p:cxnSp>
        <p:nvCxnSpPr>
          <p:cNvPr id="1033" name="Straight Connector 10"/>
          <p:cNvCxnSpPr>
            <a:cxnSpLocks noChangeShapeType="1"/>
          </p:cNvCxnSpPr>
          <p:nvPr/>
        </p:nvCxnSpPr>
        <p:spPr bwMode="auto">
          <a:xfrm>
            <a:off x="215900" y="4872038"/>
            <a:ext cx="8712200" cy="0"/>
          </a:xfrm>
          <a:prstGeom prst="line">
            <a:avLst/>
          </a:prstGeom>
          <a:noFill/>
          <a:ln w="6350">
            <a:solidFill>
              <a:srgbClr val="2C3841"/>
            </a:solidFill>
            <a:round/>
            <a:headEnd/>
            <a:tailEnd/>
          </a:ln>
          <a:extLst>
            <a:ext uri="{909E8E84-426E-40DD-AFC4-6F175D3DCCD1}">
              <a14:hiddenFill xmlns:a14="http://schemas.microsoft.com/office/drawing/2010/main">
                <a:noFill/>
              </a14:hiddenFill>
            </a:ext>
          </a:extLst>
        </p:spPr>
      </p:cxn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Lst>
  <p:hf hdr="0"/>
  <p:txStyles>
    <p:titleStyle>
      <a:lvl1pPr algn="r" defTabSz="685800" rtl="0" eaLnBrk="1" fontAlgn="base" hangingPunct="1">
        <a:lnSpc>
          <a:spcPct val="90000"/>
        </a:lnSpc>
        <a:spcBef>
          <a:spcPct val="0"/>
        </a:spcBef>
        <a:spcAft>
          <a:spcPct val="0"/>
        </a:spcAft>
        <a:defRPr sz="2800" b="1" kern="1200">
          <a:solidFill>
            <a:srgbClr val="B71A8B"/>
          </a:solidFill>
          <a:latin typeface="+mj-lt"/>
          <a:ea typeface="ＭＳ Ｐゴシック" charset="-128"/>
          <a:cs typeface="+mj-cs"/>
        </a:defRPr>
      </a:lvl1pPr>
      <a:lvl2pPr algn="r" defTabSz="685800" rtl="0" eaLnBrk="1" fontAlgn="base" hangingPunct="1">
        <a:lnSpc>
          <a:spcPct val="90000"/>
        </a:lnSpc>
        <a:spcBef>
          <a:spcPct val="0"/>
        </a:spcBef>
        <a:spcAft>
          <a:spcPct val="0"/>
        </a:spcAft>
        <a:defRPr sz="2800" b="1">
          <a:solidFill>
            <a:srgbClr val="B71A8B"/>
          </a:solidFill>
          <a:latin typeface="Corbel" panose="020B0503020204020204" pitchFamily="34" charset="0"/>
          <a:ea typeface="ＭＳ Ｐゴシック" charset="-128"/>
        </a:defRPr>
      </a:lvl2pPr>
      <a:lvl3pPr algn="r" defTabSz="685800" rtl="0" eaLnBrk="1" fontAlgn="base" hangingPunct="1">
        <a:lnSpc>
          <a:spcPct val="90000"/>
        </a:lnSpc>
        <a:spcBef>
          <a:spcPct val="0"/>
        </a:spcBef>
        <a:spcAft>
          <a:spcPct val="0"/>
        </a:spcAft>
        <a:defRPr sz="2800" b="1">
          <a:solidFill>
            <a:srgbClr val="B71A8B"/>
          </a:solidFill>
          <a:latin typeface="Corbel" panose="020B0503020204020204" pitchFamily="34" charset="0"/>
          <a:ea typeface="ＭＳ Ｐゴシック" charset="-128"/>
        </a:defRPr>
      </a:lvl3pPr>
      <a:lvl4pPr algn="r" defTabSz="685800" rtl="0" eaLnBrk="1" fontAlgn="base" hangingPunct="1">
        <a:lnSpc>
          <a:spcPct val="90000"/>
        </a:lnSpc>
        <a:spcBef>
          <a:spcPct val="0"/>
        </a:spcBef>
        <a:spcAft>
          <a:spcPct val="0"/>
        </a:spcAft>
        <a:defRPr sz="2800" b="1">
          <a:solidFill>
            <a:srgbClr val="B71A8B"/>
          </a:solidFill>
          <a:latin typeface="Corbel" panose="020B0503020204020204" pitchFamily="34" charset="0"/>
          <a:ea typeface="ＭＳ Ｐゴシック" charset="-128"/>
        </a:defRPr>
      </a:lvl4pPr>
      <a:lvl5pPr algn="r" defTabSz="685800" rtl="0" eaLnBrk="1" fontAlgn="base" hangingPunct="1">
        <a:lnSpc>
          <a:spcPct val="90000"/>
        </a:lnSpc>
        <a:spcBef>
          <a:spcPct val="0"/>
        </a:spcBef>
        <a:spcAft>
          <a:spcPct val="0"/>
        </a:spcAft>
        <a:defRPr sz="2800" b="1">
          <a:solidFill>
            <a:srgbClr val="B71A8B"/>
          </a:solidFill>
          <a:latin typeface="Corbel" panose="020B0503020204020204" pitchFamily="34" charset="0"/>
          <a:ea typeface="ＭＳ Ｐゴシック" charset="-128"/>
        </a:defRPr>
      </a:lvl5pPr>
      <a:lvl6pPr marL="457200" algn="r" defTabSz="685800" rtl="0" eaLnBrk="1" fontAlgn="base" hangingPunct="1">
        <a:lnSpc>
          <a:spcPct val="90000"/>
        </a:lnSpc>
        <a:spcBef>
          <a:spcPct val="0"/>
        </a:spcBef>
        <a:spcAft>
          <a:spcPct val="0"/>
        </a:spcAft>
        <a:defRPr sz="2800" b="1">
          <a:solidFill>
            <a:srgbClr val="B71A8B"/>
          </a:solidFill>
          <a:latin typeface="Corbel" panose="020B0503020204020204" pitchFamily="34" charset="0"/>
        </a:defRPr>
      </a:lvl6pPr>
      <a:lvl7pPr marL="914400" algn="r" defTabSz="685800" rtl="0" eaLnBrk="1" fontAlgn="base" hangingPunct="1">
        <a:lnSpc>
          <a:spcPct val="90000"/>
        </a:lnSpc>
        <a:spcBef>
          <a:spcPct val="0"/>
        </a:spcBef>
        <a:spcAft>
          <a:spcPct val="0"/>
        </a:spcAft>
        <a:defRPr sz="2800" b="1">
          <a:solidFill>
            <a:srgbClr val="B71A8B"/>
          </a:solidFill>
          <a:latin typeface="Corbel" panose="020B0503020204020204" pitchFamily="34" charset="0"/>
        </a:defRPr>
      </a:lvl7pPr>
      <a:lvl8pPr marL="1371600" algn="r" defTabSz="685800" rtl="0" eaLnBrk="1" fontAlgn="base" hangingPunct="1">
        <a:lnSpc>
          <a:spcPct val="90000"/>
        </a:lnSpc>
        <a:spcBef>
          <a:spcPct val="0"/>
        </a:spcBef>
        <a:spcAft>
          <a:spcPct val="0"/>
        </a:spcAft>
        <a:defRPr sz="2800" b="1">
          <a:solidFill>
            <a:srgbClr val="B71A8B"/>
          </a:solidFill>
          <a:latin typeface="Corbel" panose="020B0503020204020204" pitchFamily="34" charset="0"/>
        </a:defRPr>
      </a:lvl8pPr>
      <a:lvl9pPr marL="1828800" algn="r" defTabSz="685800" rtl="0" eaLnBrk="1" fontAlgn="base" hangingPunct="1">
        <a:lnSpc>
          <a:spcPct val="90000"/>
        </a:lnSpc>
        <a:spcBef>
          <a:spcPct val="0"/>
        </a:spcBef>
        <a:spcAft>
          <a:spcPct val="0"/>
        </a:spcAft>
        <a:defRPr sz="2800" b="1">
          <a:solidFill>
            <a:srgbClr val="B71A8B"/>
          </a:solidFill>
          <a:latin typeface="Corbel" panose="020B0503020204020204" pitchFamily="34" charset="0"/>
        </a:defRPr>
      </a:lvl9pPr>
    </p:titleStyle>
    <p:bodyStyle>
      <a:lvl1pPr marL="215900" indent="-215900" algn="l" defTabSz="685800" rtl="0" eaLnBrk="1" fontAlgn="base" hangingPunct="1">
        <a:lnSpc>
          <a:spcPct val="90000"/>
        </a:lnSpc>
        <a:spcBef>
          <a:spcPts val="900"/>
        </a:spcBef>
        <a:spcAft>
          <a:spcPct val="0"/>
        </a:spcAft>
        <a:buClr>
          <a:schemeClr val="accent1"/>
        </a:buClr>
        <a:buSzPct val="120000"/>
        <a:buFont typeface="Corbel" charset="0"/>
        <a:buChar char="»"/>
        <a:defRPr sz="2800" kern="1200">
          <a:solidFill>
            <a:schemeClr val="tx1"/>
          </a:solidFill>
          <a:latin typeface="+mn-lt"/>
          <a:ea typeface="ＭＳ Ｐゴシック" charset="-128"/>
          <a:cs typeface="+mn-cs"/>
        </a:defRPr>
      </a:lvl1pPr>
      <a:lvl2pPr marL="431800" indent="-215900" algn="l" defTabSz="685800" rtl="0" eaLnBrk="1" fontAlgn="base" hangingPunct="1">
        <a:lnSpc>
          <a:spcPct val="90000"/>
        </a:lnSpc>
        <a:spcBef>
          <a:spcPts val="750"/>
        </a:spcBef>
        <a:spcAft>
          <a:spcPct val="0"/>
        </a:spcAft>
        <a:buClr>
          <a:schemeClr val="accent1"/>
        </a:buClr>
        <a:buSzPct val="120000"/>
        <a:buFont typeface="Corbel" charset="0"/>
        <a:buChar char="›"/>
        <a:defRPr sz="2800" kern="1200">
          <a:solidFill>
            <a:schemeClr val="tx1"/>
          </a:solidFill>
          <a:latin typeface="+mn-lt"/>
          <a:ea typeface="ＭＳ Ｐゴシック" charset="-128"/>
          <a:cs typeface="+mn-cs"/>
        </a:defRPr>
      </a:lvl2pPr>
      <a:lvl3pPr marL="647700" indent="-215900" algn="l" defTabSz="685800" rtl="0" eaLnBrk="1" fontAlgn="base" hangingPunct="1">
        <a:lnSpc>
          <a:spcPct val="90000"/>
        </a:lnSpc>
        <a:spcBef>
          <a:spcPts val="300"/>
        </a:spcBef>
        <a:spcAft>
          <a:spcPct val="0"/>
        </a:spcAft>
        <a:buClr>
          <a:schemeClr val="accent1"/>
        </a:buClr>
        <a:buSzPct val="120000"/>
        <a:buFont typeface="Corbel" charset="0"/>
        <a:buChar char="–"/>
        <a:defRPr sz="2400" kern="1200">
          <a:solidFill>
            <a:schemeClr val="tx1"/>
          </a:solidFill>
          <a:latin typeface="+mn-lt"/>
          <a:ea typeface="ＭＳ Ｐゴシック" charset="-128"/>
          <a:cs typeface="+mn-cs"/>
        </a:defRPr>
      </a:lvl3pPr>
      <a:lvl4pPr marL="863600" indent="-215900" algn="l" defTabSz="685800" rtl="0" eaLnBrk="1" fontAlgn="base" hangingPunct="1">
        <a:lnSpc>
          <a:spcPct val="90000"/>
        </a:lnSpc>
        <a:spcBef>
          <a:spcPts val="300"/>
        </a:spcBef>
        <a:spcAft>
          <a:spcPct val="0"/>
        </a:spcAft>
        <a:buClr>
          <a:schemeClr val="accent1"/>
        </a:buClr>
        <a:buSzPct val="120000"/>
        <a:buFont typeface="Corbel" charset="0"/>
        <a:buChar char="–"/>
        <a:defRPr lang="en-US" sz="2400" kern="1200" dirty="0">
          <a:solidFill>
            <a:schemeClr val="tx1"/>
          </a:solidFill>
          <a:latin typeface="+mn-lt"/>
          <a:ea typeface="ＭＳ Ｐゴシック" charset="-128"/>
          <a:cs typeface="+mn-cs"/>
        </a:defRPr>
      </a:lvl4pPr>
      <a:lvl5pPr marL="1079500" indent="-215900" algn="l" defTabSz="685800" rtl="0" eaLnBrk="1" fontAlgn="base" hangingPunct="1">
        <a:lnSpc>
          <a:spcPct val="90000"/>
        </a:lnSpc>
        <a:spcBef>
          <a:spcPts val="300"/>
        </a:spcBef>
        <a:spcAft>
          <a:spcPct val="0"/>
        </a:spcAft>
        <a:buClr>
          <a:schemeClr val="accent1"/>
        </a:buClr>
        <a:buSzPct val="120000"/>
        <a:buFont typeface="Corbel" charset="0"/>
        <a:buChar char="–"/>
        <a:defRPr sz="2400" kern="1200">
          <a:solidFill>
            <a:schemeClr val="tx1"/>
          </a:solidFill>
          <a:latin typeface="+mn-lt"/>
          <a:ea typeface="ＭＳ Ｐゴシック"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9" name="Rectangle 9"/>
          <p:cNvSpPr>
            <a:spLocks noChangeArrowheads="1"/>
          </p:cNvSpPr>
          <p:nvPr/>
        </p:nvSpPr>
        <p:spPr bwMode="auto">
          <a:xfrm>
            <a:off x="1254125" y="3327400"/>
            <a:ext cx="7889875" cy="900113"/>
          </a:xfrm>
          <a:prstGeom prst="rect">
            <a:avLst/>
          </a:prstGeom>
          <a:solidFill>
            <a:srgbClr val="E04A10"/>
          </a:solidFill>
          <a:ln>
            <a:noFill/>
          </a:ln>
          <a:extLst/>
        </p:spPr>
        <p:txBody>
          <a:bodyPr lIns="68580" tIns="34290" rIns="68580" bIns="34290"/>
          <a:lstStyle/>
          <a:p>
            <a:pPr fontAlgn="auto">
              <a:spcBef>
                <a:spcPts val="0"/>
              </a:spcBef>
              <a:spcAft>
                <a:spcPts val="0"/>
              </a:spcAft>
              <a:defRPr/>
            </a:pPr>
            <a:endParaRPr lang="en-GB" sz="1350" kern="0" dirty="0">
              <a:solidFill>
                <a:srgbClr val="000000"/>
              </a:solidFill>
              <a:latin typeface="+mn-lt"/>
              <a:ea typeface="+mn-ea"/>
            </a:endParaRPr>
          </a:p>
        </p:txBody>
      </p:sp>
      <p:sp>
        <p:nvSpPr>
          <p:cNvPr id="2051" name="Title Placeholder 1"/>
          <p:cNvSpPr>
            <a:spLocks noGrp="1"/>
          </p:cNvSpPr>
          <p:nvPr>
            <p:ph type="title"/>
          </p:nvPr>
        </p:nvSpPr>
        <p:spPr bwMode="auto">
          <a:xfrm>
            <a:off x="1368425" y="3400425"/>
            <a:ext cx="6624638"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spAutoFit/>
          </a:bodyPr>
          <a:lstStyle/>
          <a:p>
            <a:pPr lvl="0"/>
            <a:r>
              <a:rPr lang="en-GB" altLang="en-US"/>
              <a:t>Click to edit presentation title</a:t>
            </a:r>
          </a:p>
        </p:txBody>
      </p:sp>
      <p:pic>
        <p:nvPicPr>
          <p:cNvPr id="2052" name="Picture 7" descr="2013_Jisc_Logo_RGB300(26mm).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4312" y="0"/>
            <a:ext cx="936625"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7"/>
          <p:cNvSpPr>
            <a:spLocks noChangeArrowheads="1"/>
          </p:cNvSpPr>
          <p:nvPr/>
        </p:nvSpPr>
        <p:spPr bwMode="auto">
          <a:xfrm>
            <a:off x="0" y="3255963"/>
            <a:ext cx="1150938" cy="900112"/>
          </a:xfrm>
          <a:prstGeom prst="rect">
            <a:avLst/>
          </a:prstGeom>
          <a:solidFill>
            <a:srgbClr val="E04A10"/>
          </a:solidFill>
          <a:ln>
            <a:noFill/>
          </a:ln>
          <a:effectLst/>
          <a:extLst/>
        </p:spPr>
        <p:txBody>
          <a:bodyPr lIns="68580" tIns="34290" rIns="68580" bIns="34290"/>
          <a:lstStyle/>
          <a:p>
            <a:pPr fontAlgn="auto">
              <a:spcBef>
                <a:spcPts val="0"/>
              </a:spcBef>
              <a:spcAft>
                <a:spcPts val="0"/>
              </a:spcAft>
              <a:defRPr/>
            </a:pPr>
            <a:endParaRPr lang="en-GB" sz="1350" kern="0" dirty="0">
              <a:solidFill>
                <a:sysClr val="windowText" lastClr="000000"/>
              </a:solidFill>
              <a:latin typeface="+mn-lt"/>
              <a:ea typeface="+mn-ea"/>
            </a:endParaRPr>
          </a:p>
        </p:txBody>
      </p:sp>
      <p:sp>
        <p:nvSpPr>
          <p:cNvPr id="4" name="Date Placeholder 3"/>
          <p:cNvSpPr>
            <a:spLocks noGrp="1"/>
          </p:cNvSpPr>
          <p:nvPr>
            <p:ph type="dt" sz="half" idx="2"/>
          </p:nvPr>
        </p:nvSpPr>
        <p:spPr>
          <a:xfrm>
            <a:off x="227013" y="3538538"/>
            <a:ext cx="781050" cy="149225"/>
          </a:xfrm>
          <a:prstGeom prst="rect">
            <a:avLst/>
          </a:prstGeom>
        </p:spPr>
        <p:txBody>
          <a:bodyPr vert="horz" wrap="square" lIns="0" tIns="0" rIns="0" bIns="0" numCol="1" anchor="t" anchorCtr="0" compatLnSpc="1">
            <a:prstTxWarp prst="textNoShape">
              <a:avLst/>
            </a:prstTxWarp>
          </a:bodyPr>
          <a:lstStyle>
            <a:lvl1pPr algn="r">
              <a:defRPr sz="1200">
                <a:solidFill>
                  <a:schemeClr val="bg1"/>
                </a:solidFill>
              </a:defRPr>
            </a:lvl1pPr>
          </a:lstStyle>
          <a:p>
            <a:r>
              <a:rPr lang="en-US" altLang="x-none" smtClean="0"/>
              <a:t>28/06/2017</a:t>
            </a:r>
            <a:endParaRPr lang="en-GB" altLang="x-none"/>
          </a:p>
        </p:txBody>
      </p:sp>
      <p:sp>
        <p:nvSpPr>
          <p:cNvPr id="7" name="Parallelogram 6"/>
          <p:cNvSpPr/>
          <p:nvPr/>
        </p:nvSpPr>
        <p:spPr>
          <a:xfrm rot="16200000">
            <a:off x="719138" y="3687763"/>
            <a:ext cx="971550" cy="107950"/>
          </a:xfrm>
          <a:prstGeom prst="parallelogram">
            <a:avLst>
              <a:gd name="adj" fmla="val 64812"/>
            </a:avLst>
          </a:prstGeom>
          <a:solidFill>
            <a:srgbClr val="9F351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sz="1350" dirty="0"/>
          </a:p>
        </p:txBody>
      </p:sp>
    </p:spTree>
  </p:cSld>
  <p:clrMap bg1="lt1" tx1="dk1" bg2="lt2" tx2="dk2" accent1="accent1" accent2="accent2" accent3="accent3" accent4="accent4" accent5="accent5" accent6="accent6" hlink="hlink" folHlink="folHlink"/>
  <p:sldLayoutIdLst>
    <p:sldLayoutId id="2147483756" r:id="rId1"/>
    <p:sldLayoutId id="2147483757" r:id="rId2"/>
  </p:sldLayoutIdLst>
  <p:hf hdr="0"/>
  <p:txStyles>
    <p:titleStyle>
      <a:lvl1pPr algn="l" defTabSz="685800" rtl="0" eaLnBrk="0" fontAlgn="base" hangingPunct="0">
        <a:lnSpc>
          <a:spcPct val="90000"/>
        </a:lnSpc>
        <a:spcBef>
          <a:spcPct val="0"/>
        </a:spcBef>
        <a:spcAft>
          <a:spcPct val="0"/>
        </a:spcAft>
        <a:defRPr sz="2800" b="1" kern="1200">
          <a:solidFill>
            <a:schemeClr val="bg1"/>
          </a:solidFill>
          <a:latin typeface="+mj-lt"/>
          <a:ea typeface="ＭＳ Ｐゴシック" charset="-128"/>
          <a:cs typeface="+mj-cs"/>
        </a:defRPr>
      </a:lvl1pPr>
      <a:lvl2pPr algn="l" defTabSz="685800" rtl="0" eaLnBrk="0" fontAlgn="base" hangingPunct="0">
        <a:lnSpc>
          <a:spcPct val="90000"/>
        </a:lnSpc>
        <a:spcBef>
          <a:spcPct val="0"/>
        </a:spcBef>
        <a:spcAft>
          <a:spcPct val="0"/>
        </a:spcAft>
        <a:defRPr sz="2800" b="1">
          <a:solidFill>
            <a:schemeClr val="bg1"/>
          </a:solidFill>
          <a:latin typeface="Corbel" panose="020B0503020204020204" pitchFamily="34" charset="0"/>
          <a:ea typeface="ＭＳ Ｐゴシック" charset="-128"/>
        </a:defRPr>
      </a:lvl2pPr>
      <a:lvl3pPr algn="l" defTabSz="685800" rtl="0" eaLnBrk="0" fontAlgn="base" hangingPunct="0">
        <a:lnSpc>
          <a:spcPct val="90000"/>
        </a:lnSpc>
        <a:spcBef>
          <a:spcPct val="0"/>
        </a:spcBef>
        <a:spcAft>
          <a:spcPct val="0"/>
        </a:spcAft>
        <a:defRPr sz="2800" b="1">
          <a:solidFill>
            <a:schemeClr val="bg1"/>
          </a:solidFill>
          <a:latin typeface="Corbel" panose="020B0503020204020204" pitchFamily="34" charset="0"/>
          <a:ea typeface="ＭＳ Ｐゴシック" charset="-128"/>
        </a:defRPr>
      </a:lvl3pPr>
      <a:lvl4pPr algn="l" defTabSz="685800" rtl="0" eaLnBrk="0" fontAlgn="base" hangingPunct="0">
        <a:lnSpc>
          <a:spcPct val="90000"/>
        </a:lnSpc>
        <a:spcBef>
          <a:spcPct val="0"/>
        </a:spcBef>
        <a:spcAft>
          <a:spcPct val="0"/>
        </a:spcAft>
        <a:defRPr sz="2800" b="1">
          <a:solidFill>
            <a:schemeClr val="bg1"/>
          </a:solidFill>
          <a:latin typeface="Corbel" panose="020B0503020204020204" pitchFamily="34" charset="0"/>
          <a:ea typeface="ＭＳ Ｐゴシック" charset="-128"/>
        </a:defRPr>
      </a:lvl4pPr>
      <a:lvl5pPr algn="l" defTabSz="685800" rtl="0" eaLnBrk="0" fontAlgn="base" hangingPunct="0">
        <a:lnSpc>
          <a:spcPct val="90000"/>
        </a:lnSpc>
        <a:spcBef>
          <a:spcPct val="0"/>
        </a:spcBef>
        <a:spcAft>
          <a:spcPct val="0"/>
        </a:spcAft>
        <a:defRPr sz="2800" b="1">
          <a:solidFill>
            <a:schemeClr val="bg1"/>
          </a:solidFill>
          <a:latin typeface="Corbel" panose="020B0503020204020204" pitchFamily="34" charset="0"/>
          <a:ea typeface="ＭＳ Ｐゴシック" charset="-128"/>
        </a:defRPr>
      </a:lvl5pPr>
      <a:lvl6pPr marL="457200" algn="l" defTabSz="685800" rtl="0" fontAlgn="base">
        <a:lnSpc>
          <a:spcPct val="90000"/>
        </a:lnSpc>
        <a:spcBef>
          <a:spcPct val="0"/>
        </a:spcBef>
        <a:spcAft>
          <a:spcPct val="0"/>
        </a:spcAft>
        <a:defRPr sz="2800" b="1">
          <a:solidFill>
            <a:schemeClr val="bg1"/>
          </a:solidFill>
          <a:latin typeface="Corbel" panose="020B0503020204020204" pitchFamily="34" charset="0"/>
        </a:defRPr>
      </a:lvl6pPr>
      <a:lvl7pPr marL="914400" algn="l" defTabSz="685800" rtl="0" fontAlgn="base">
        <a:lnSpc>
          <a:spcPct val="90000"/>
        </a:lnSpc>
        <a:spcBef>
          <a:spcPct val="0"/>
        </a:spcBef>
        <a:spcAft>
          <a:spcPct val="0"/>
        </a:spcAft>
        <a:defRPr sz="2800" b="1">
          <a:solidFill>
            <a:schemeClr val="bg1"/>
          </a:solidFill>
          <a:latin typeface="Corbel" panose="020B0503020204020204" pitchFamily="34" charset="0"/>
        </a:defRPr>
      </a:lvl7pPr>
      <a:lvl8pPr marL="1371600" algn="l" defTabSz="685800" rtl="0" fontAlgn="base">
        <a:lnSpc>
          <a:spcPct val="90000"/>
        </a:lnSpc>
        <a:spcBef>
          <a:spcPct val="0"/>
        </a:spcBef>
        <a:spcAft>
          <a:spcPct val="0"/>
        </a:spcAft>
        <a:defRPr sz="2800" b="1">
          <a:solidFill>
            <a:schemeClr val="bg1"/>
          </a:solidFill>
          <a:latin typeface="Corbel" panose="020B0503020204020204" pitchFamily="34" charset="0"/>
        </a:defRPr>
      </a:lvl8pPr>
      <a:lvl9pPr marL="1828800" algn="l" defTabSz="685800" rtl="0" fontAlgn="base">
        <a:lnSpc>
          <a:spcPct val="90000"/>
        </a:lnSpc>
        <a:spcBef>
          <a:spcPct val="0"/>
        </a:spcBef>
        <a:spcAft>
          <a:spcPct val="0"/>
        </a:spcAft>
        <a:defRPr sz="2800" b="1">
          <a:solidFill>
            <a:schemeClr val="bg1"/>
          </a:solidFill>
          <a:latin typeface="Corbel" panose="020B0503020204020204" pitchFamily="34" charset="0"/>
        </a:defRPr>
      </a:lvl9pPr>
    </p:titleStyle>
    <p:bodyStyle>
      <a:lvl1pPr marL="215900" indent="-215900" algn="l" defTabSz="685800" rtl="0" eaLnBrk="0" fontAlgn="base" hangingPunct="0">
        <a:lnSpc>
          <a:spcPct val="90000"/>
        </a:lnSpc>
        <a:spcBef>
          <a:spcPts val="900"/>
        </a:spcBef>
        <a:spcAft>
          <a:spcPct val="0"/>
        </a:spcAft>
        <a:buClr>
          <a:schemeClr val="accent1"/>
        </a:buClr>
        <a:buSzPct val="120000"/>
        <a:buFont typeface="Corbel" charset="0"/>
        <a:buChar char="»"/>
        <a:defRPr sz="2100" kern="1200">
          <a:solidFill>
            <a:schemeClr val="tx1"/>
          </a:solidFill>
          <a:latin typeface="+mn-lt"/>
          <a:ea typeface="ＭＳ Ｐゴシック" charset="-128"/>
          <a:cs typeface="+mn-cs"/>
        </a:defRPr>
      </a:lvl1pPr>
      <a:lvl2pPr marL="431800" indent="-215900" algn="l" defTabSz="685800" rtl="0" eaLnBrk="0" fontAlgn="base" hangingPunct="0">
        <a:lnSpc>
          <a:spcPct val="90000"/>
        </a:lnSpc>
        <a:spcBef>
          <a:spcPts val="750"/>
        </a:spcBef>
        <a:spcAft>
          <a:spcPct val="0"/>
        </a:spcAft>
        <a:buClr>
          <a:schemeClr val="accent1"/>
        </a:buClr>
        <a:buSzPct val="120000"/>
        <a:buFont typeface="Corbel" charset="0"/>
        <a:buChar char="›"/>
        <a:defRPr kern="1200">
          <a:solidFill>
            <a:schemeClr val="tx1"/>
          </a:solidFill>
          <a:latin typeface="+mn-lt"/>
          <a:ea typeface="ＭＳ Ｐゴシック" charset="-128"/>
          <a:cs typeface="+mn-cs"/>
        </a:defRPr>
      </a:lvl2pPr>
      <a:lvl3pPr marL="647700" indent="-215900" algn="l" defTabSz="685800" rtl="0" eaLnBrk="0" fontAlgn="base" hangingPunct="0">
        <a:lnSpc>
          <a:spcPct val="90000"/>
        </a:lnSpc>
        <a:spcBef>
          <a:spcPts val="300"/>
        </a:spcBef>
        <a:spcAft>
          <a:spcPct val="0"/>
        </a:spcAft>
        <a:buClr>
          <a:schemeClr val="accent1"/>
        </a:buClr>
        <a:buSzPct val="120000"/>
        <a:buFont typeface="Corbel" charset="0"/>
        <a:buChar char="–"/>
        <a:defRPr kern="1200">
          <a:solidFill>
            <a:schemeClr val="tx1"/>
          </a:solidFill>
          <a:latin typeface="+mn-lt"/>
          <a:ea typeface="ＭＳ Ｐゴシック" charset="-128"/>
          <a:cs typeface="+mn-cs"/>
        </a:defRPr>
      </a:lvl3pPr>
      <a:lvl4pPr marL="863600" indent="-215900" algn="l" defTabSz="685800" rtl="0" eaLnBrk="0" fontAlgn="base" hangingPunct="0">
        <a:lnSpc>
          <a:spcPct val="90000"/>
        </a:lnSpc>
        <a:spcBef>
          <a:spcPts val="300"/>
        </a:spcBef>
        <a:spcAft>
          <a:spcPct val="0"/>
        </a:spcAft>
        <a:buClr>
          <a:schemeClr val="accent1"/>
        </a:buClr>
        <a:buSzPct val="120000"/>
        <a:buFont typeface="Corbel" charset="0"/>
        <a:buChar char="–"/>
        <a:defRPr lang="en-US" kern="1200" dirty="0">
          <a:solidFill>
            <a:schemeClr val="tx1"/>
          </a:solidFill>
          <a:latin typeface="+mn-lt"/>
          <a:ea typeface="ＭＳ Ｐゴシック" charset="-128"/>
          <a:cs typeface="+mn-cs"/>
        </a:defRPr>
      </a:lvl4pPr>
      <a:lvl5pPr marL="1079500" indent="-215900" algn="l" defTabSz="685800" rtl="0" eaLnBrk="0" fontAlgn="base" hangingPunct="0">
        <a:lnSpc>
          <a:spcPct val="90000"/>
        </a:lnSpc>
        <a:spcBef>
          <a:spcPts val="300"/>
        </a:spcBef>
        <a:spcAft>
          <a:spcPct val="0"/>
        </a:spcAft>
        <a:buClr>
          <a:schemeClr val="accent1"/>
        </a:buClr>
        <a:buSzPct val="120000"/>
        <a:buFont typeface="Corbel" charset="0"/>
        <a:buChar char="–"/>
        <a:defRPr kern="1200">
          <a:solidFill>
            <a:schemeClr val="tx1"/>
          </a:solidFill>
          <a:latin typeface="+mn-lt"/>
          <a:ea typeface="ＭＳ Ｐゴシック"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074" name="Title Placeholder 1"/>
          <p:cNvSpPr>
            <a:spLocks noGrp="1"/>
          </p:cNvSpPr>
          <p:nvPr>
            <p:ph type="title"/>
          </p:nvPr>
        </p:nvSpPr>
        <p:spPr bwMode="auto">
          <a:xfrm>
            <a:off x="2771775" y="-1588"/>
            <a:ext cx="6156325" cy="447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p>
            <a:pPr lvl="0"/>
            <a:r>
              <a:rPr lang="en-GB" altLang="en-US"/>
              <a:t>Click to edit Master title style</a:t>
            </a:r>
          </a:p>
        </p:txBody>
      </p:sp>
      <p:sp>
        <p:nvSpPr>
          <p:cNvPr id="3075" name="Text Placeholder 2"/>
          <p:cNvSpPr>
            <a:spLocks noGrp="1"/>
          </p:cNvSpPr>
          <p:nvPr>
            <p:ph type="body" idx="1"/>
          </p:nvPr>
        </p:nvSpPr>
        <p:spPr bwMode="auto">
          <a:xfrm>
            <a:off x="215900" y="879475"/>
            <a:ext cx="8712200" cy="385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4" name="Date Placeholder 3"/>
          <p:cNvSpPr>
            <a:spLocks noGrp="1"/>
          </p:cNvSpPr>
          <p:nvPr>
            <p:ph type="dt" sz="half" idx="2"/>
          </p:nvPr>
        </p:nvSpPr>
        <p:spPr>
          <a:xfrm>
            <a:off x="215900" y="4872038"/>
            <a:ext cx="719138" cy="163512"/>
          </a:xfrm>
          <a:prstGeom prst="rect">
            <a:avLst/>
          </a:prstGeom>
        </p:spPr>
        <p:txBody>
          <a:bodyPr vert="horz" wrap="square" lIns="0" tIns="0" rIns="0" bIns="0" numCol="1" anchor="t" anchorCtr="0" compatLnSpc="1">
            <a:prstTxWarp prst="textNoShape">
              <a:avLst/>
            </a:prstTxWarp>
            <a:noAutofit/>
          </a:bodyPr>
          <a:lstStyle>
            <a:lvl1pPr>
              <a:defRPr sz="900" b="1">
                <a:solidFill>
                  <a:srgbClr val="9BA7A8"/>
                </a:solidFill>
              </a:defRPr>
            </a:lvl1pPr>
          </a:lstStyle>
          <a:p>
            <a:r>
              <a:rPr lang="en-US" altLang="x-none" smtClean="0"/>
              <a:t>28/06/2017</a:t>
            </a:r>
            <a:endParaRPr lang="en-GB" altLang="x-none"/>
          </a:p>
        </p:txBody>
      </p:sp>
      <p:sp>
        <p:nvSpPr>
          <p:cNvPr id="5" name="Footer Placeholder 4"/>
          <p:cNvSpPr>
            <a:spLocks noGrp="1"/>
          </p:cNvSpPr>
          <p:nvPr>
            <p:ph type="ftr" sz="quarter" idx="3"/>
          </p:nvPr>
        </p:nvSpPr>
        <p:spPr>
          <a:xfrm>
            <a:off x="935038" y="4872038"/>
            <a:ext cx="7273925" cy="163512"/>
          </a:xfrm>
          <a:prstGeom prst="rect">
            <a:avLst/>
          </a:prstGeom>
        </p:spPr>
        <p:txBody>
          <a:bodyPr vert="horz" wrap="square" lIns="0" tIns="7200" rIns="0" bIns="0" rtlCol="0" anchor="t" anchorCtr="0">
            <a:noAutofit/>
          </a:bodyPr>
          <a:lstStyle>
            <a:lvl1pPr algn="l" eaLnBrk="1" fontAlgn="auto" hangingPunct="1">
              <a:spcBef>
                <a:spcPts val="0"/>
              </a:spcBef>
              <a:spcAft>
                <a:spcPts val="0"/>
              </a:spcAft>
              <a:defRPr sz="950">
                <a:solidFill>
                  <a:srgbClr val="9BA7A8"/>
                </a:solidFill>
                <a:latin typeface="+mn-lt"/>
                <a:ea typeface="+mn-ea"/>
              </a:defRPr>
            </a:lvl1pPr>
          </a:lstStyle>
          <a:p>
            <a:pPr>
              <a:defRPr/>
            </a:pPr>
            <a:r>
              <a:rPr lang="en-GB" smtClean="0"/>
              <a:t>Historical Texts update</a:t>
            </a:r>
            <a:endParaRPr lang="en-GB" dirty="0"/>
          </a:p>
        </p:txBody>
      </p:sp>
      <p:sp>
        <p:nvSpPr>
          <p:cNvPr id="6" name="Slide Number Placeholder 5"/>
          <p:cNvSpPr>
            <a:spLocks noGrp="1"/>
          </p:cNvSpPr>
          <p:nvPr>
            <p:ph type="sldNum" sz="quarter" idx="4"/>
          </p:nvPr>
        </p:nvSpPr>
        <p:spPr>
          <a:xfrm>
            <a:off x="8208963" y="4872038"/>
            <a:ext cx="719137" cy="163512"/>
          </a:xfrm>
          <a:prstGeom prst="rect">
            <a:avLst/>
          </a:prstGeom>
        </p:spPr>
        <p:txBody>
          <a:bodyPr vert="horz" wrap="square" lIns="0" tIns="0" rIns="0" bIns="0" numCol="1" anchor="t" anchorCtr="0" compatLnSpc="1">
            <a:prstTxWarp prst="textNoShape">
              <a:avLst/>
            </a:prstTxWarp>
            <a:noAutofit/>
          </a:bodyPr>
          <a:lstStyle>
            <a:lvl1pPr algn="r">
              <a:defRPr sz="900" b="1">
                <a:solidFill>
                  <a:srgbClr val="9BA7A8"/>
                </a:solidFill>
              </a:defRPr>
            </a:lvl1pPr>
          </a:lstStyle>
          <a:p>
            <a:fld id="{BAFFDA87-D8A9-2346-84D7-597AB478B03D}" type="slidenum">
              <a:rPr lang="en-GB" altLang="x-none"/>
              <a:pPr/>
              <a:t>‹#›</a:t>
            </a:fld>
            <a:endParaRPr lang="en-GB" altLang="x-none"/>
          </a:p>
        </p:txBody>
      </p:sp>
      <p:pic>
        <p:nvPicPr>
          <p:cNvPr id="3079" name="Picture 6" descr="2013_Jisc_Logo_RGB300(19.5mm).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5900" y="0"/>
            <a:ext cx="719138"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080" name="Straight Connector 9"/>
          <p:cNvCxnSpPr>
            <a:cxnSpLocks noChangeShapeType="1"/>
          </p:cNvCxnSpPr>
          <p:nvPr/>
        </p:nvCxnSpPr>
        <p:spPr bwMode="auto">
          <a:xfrm>
            <a:off x="215900" y="519113"/>
            <a:ext cx="8712200" cy="0"/>
          </a:xfrm>
          <a:prstGeom prst="line">
            <a:avLst/>
          </a:prstGeom>
          <a:noFill/>
          <a:ln w="6350">
            <a:solidFill>
              <a:srgbClr val="2C3841"/>
            </a:solidFill>
            <a:round/>
            <a:headEnd/>
            <a:tailEnd/>
          </a:ln>
          <a:extLst>
            <a:ext uri="{909E8E84-426E-40DD-AFC4-6F175D3DCCD1}">
              <a14:hiddenFill xmlns:a14="http://schemas.microsoft.com/office/drawing/2010/main">
                <a:noFill/>
              </a14:hiddenFill>
            </a:ext>
          </a:extLst>
        </p:spPr>
      </p:cxnSp>
      <p:cxnSp>
        <p:nvCxnSpPr>
          <p:cNvPr id="3081" name="Straight Connector 10"/>
          <p:cNvCxnSpPr>
            <a:cxnSpLocks noChangeShapeType="1"/>
          </p:cNvCxnSpPr>
          <p:nvPr/>
        </p:nvCxnSpPr>
        <p:spPr bwMode="auto">
          <a:xfrm>
            <a:off x="215900" y="4872038"/>
            <a:ext cx="8712200" cy="0"/>
          </a:xfrm>
          <a:prstGeom prst="line">
            <a:avLst/>
          </a:prstGeom>
          <a:noFill/>
          <a:ln w="6350">
            <a:solidFill>
              <a:srgbClr val="2C3841"/>
            </a:solidFill>
            <a:round/>
            <a:headEnd/>
            <a:tailEnd/>
          </a:ln>
          <a:extLst>
            <a:ext uri="{909E8E84-426E-40DD-AFC4-6F175D3DCCD1}">
              <a14:hiddenFill xmlns:a14="http://schemas.microsoft.com/office/drawing/2010/main">
                <a:noFill/>
              </a14:hiddenFill>
            </a:ext>
          </a:extLst>
        </p:spPr>
      </p:cxnSp>
    </p:spTree>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6" r:id="rId5"/>
  </p:sldLayoutIdLst>
  <p:hf hdr="0"/>
  <p:txStyles>
    <p:titleStyle>
      <a:lvl1pPr algn="r" defTabSz="685800" rtl="0" eaLnBrk="0" fontAlgn="base" hangingPunct="0">
        <a:lnSpc>
          <a:spcPct val="90000"/>
        </a:lnSpc>
        <a:spcBef>
          <a:spcPct val="0"/>
        </a:spcBef>
        <a:spcAft>
          <a:spcPct val="0"/>
        </a:spcAft>
        <a:defRPr sz="2800" b="1" kern="1200">
          <a:solidFill>
            <a:srgbClr val="B71A8B"/>
          </a:solidFill>
          <a:latin typeface="+mj-lt"/>
          <a:ea typeface="ＭＳ Ｐゴシック" charset="-128"/>
          <a:cs typeface="+mj-cs"/>
        </a:defRPr>
      </a:lvl1pPr>
      <a:lvl2pPr algn="r" defTabSz="685800" rtl="0" eaLnBrk="0" fontAlgn="base" hangingPunct="0">
        <a:lnSpc>
          <a:spcPct val="90000"/>
        </a:lnSpc>
        <a:spcBef>
          <a:spcPct val="0"/>
        </a:spcBef>
        <a:spcAft>
          <a:spcPct val="0"/>
        </a:spcAft>
        <a:defRPr sz="2800" b="1">
          <a:solidFill>
            <a:srgbClr val="B71A8B"/>
          </a:solidFill>
          <a:latin typeface="Corbel" panose="020B0503020204020204" pitchFamily="34" charset="0"/>
          <a:ea typeface="ＭＳ Ｐゴシック" charset="-128"/>
        </a:defRPr>
      </a:lvl2pPr>
      <a:lvl3pPr algn="r" defTabSz="685800" rtl="0" eaLnBrk="0" fontAlgn="base" hangingPunct="0">
        <a:lnSpc>
          <a:spcPct val="90000"/>
        </a:lnSpc>
        <a:spcBef>
          <a:spcPct val="0"/>
        </a:spcBef>
        <a:spcAft>
          <a:spcPct val="0"/>
        </a:spcAft>
        <a:defRPr sz="2800" b="1">
          <a:solidFill>
            <a:srgbClr val="B71A8B"/>
          </a:solidFill>
          <a:latin typeface="Corbel" panose="020B0503020204020204" pitchFamily="34" charset="0"/>
          <a:ea typeface="ＭＳ Ｐゴシック" charset="-128"/>
        </a:defRPr>
      </a:lvl3pPr>
      <a:lvl4pPr algn="r" defTabSz="685800" rtl="0" eaLnBrk="0" fontAlgn="base" hangingPunct="0">
        <a:lnSpc>
          <a:spcPct val="90000"/>
        </a:lnSpc>
        <a:spcBef>
          <a:spcPct val="0"/>
        </a:spcBef>
        <a:spcAft>
          <a:spcPct val="0"/>
        </a:spcAft>
        <a:defRPr sz="2800" b="1">
          <a:solidFill>
            <a:srgbClr val="B71A8B"/>
          </a:solidFill>
          <a:latin typeface="Corbel" panose="020B0503020204020204" pitchFamily="34" charset="0"/>
          <a:ea typeface="ＭＳ Ｐゴシック" charset="-128"/>
        </a:defRPr>
      </a:lvl4pPr>
      <a:lvl5pPr algn="r" defTabSz="685800" rtl="0" eaLnBrk="0" fontAlgn="base" hangingPunct="0">
        <a:lnSpc>
          <a:spcPct val="90000"/>
        </a:lnSpc>
        <a:spcBef>
          <a:spcPct val="0"/>
        </a:spcBef>
        <a:spcAft>
          <a:spcPct val="0"/>
        </a:spcAft>
        <a:defRPr sz="2800" b="1">
          <a:solidFill>
            <a:srgbClr val="B71A8B"/>
          </a:solidFill>
          <a:latin typeface="Corbel" panose="020B0503020204020204" pitchFamily="34" charset="0"/>
          <a:ea typeface="ＭＳ Ｐゴシック" charset="-128"/>
        </a:defRPr>
      </a:lvl5pPr>
      <a:lvl6pPr marL="457200" algn="r" defTabSz="685800" rtl="0" fontAlgn="base">
        <a:lnSpc>
          <a:spcPct val="90000"/>
        </a:lnSpc>
        <a:spcBef>
          <a:spcPct val="0"/>
        </a:spcBef>
        <a:spcAft>
          <a:spcPct val="0"/>
        </a:spcAft>
        <a:defRPr sz="2800" b="1">
          <a:solidFill>
            <a:srgbClr val="B71A8B"/>
          </a:solidFill>
          <a:latin typeface="Corbel" panose="020B0503020204020204" pitchFamily="34" charset="0"/>
        </a:defRPr>
      </a:lvl6pPr>
      <a:lvl7pPr marL="914400" algn="r" defTabSz="685800" rtl="0" fontAlgn="base">
        <a:lnSpc>
          <a:spcPct val="90000"/>
        </a:lnSpc>
        <a:spcBef>
          <a:spcPct val="0"/>
        </a:spcBef>
        <a:spcAft>
          <a:spcPct val="0"/>
        </a:spcAft>
        <a:defRPr sz="2800" b="1">
          <a:solidFill>
            <a:srgbClr val="B71A8B"/>
          </a:solidFill>
          <a:latin typeface="Corbel" panose="020B0503020204020204" pitchFamily="34" charset="0"/>
        </a:defRPr>
      </a:lvl7pPr>
      <a:lvl8pPr marL="1371600" algn="r" defTabSz="685800" rtl="0" fontAlgn="base">
        <a:lnSpc>
          <a:spcPct val="90000"/>
        </a:lnSpc>
        <a:spcBef>
          <a:spcPct val="0"/>
        </a:spcBef>
        <a:spcAft>
          <a:spcPct val="0"/>
        </a:spcAft>
        <a:defRPr sz="2800" b="1">
          <a:solidFill>
            <a:srgbClr val="B71A8B"/>
          </a:solidFill>
          <a:latin typeface="Corbel" panose="020B0503020204020204" pitchFamily="34" charset="0"/>
        </a:defRPr>
      </a:lvl8pPr>
      <a:lvl9pPr marL="1828800" algn="r" defTabSz="685800" rtl="0" fontAlgn="base">
        <a:lnSpc>
          <a:spcPct val="90000"/>
        </a:lnSpc>
        <a:spcBef>
          <a:spcPct val="0"/>
        </a:spcBef>
        <a:spcAft>
          <a:spcPct val="0"/>
        </a:spcAft>
        <a:defRPr sz="2800" b="1">
          <a:solidFill>
            <a:srgbClr val="B71A8B"/>
          </a:solidFill>
          <a:latin typeface="Corbel" panose="020B0503020204020204" pitchFamily="34" charset="0"/>
        </a:defRPr>
      </a:lvl9pPr>
    </p:titleStyle>
    <p:bodyStyle>
      <a:lvl1pPr marL="215900" indent="-215900" algn="l" defTabSz="685800" rtl="0" eaLnBrk="0" fontAlgn="base" hangingPunct="0">
        <a:lnSpc>
          <a:spcPct val="90000"/>
        </a:lnSpc>
        <a:spcBef>
          <a:spcPts val="900"/>
        </a:spcBef>
        <a:spcAft>
          <a:spcPct val="0"/>
        </a:spcAft>
        <a:buClr>
          <a:schemeClr val="accent1"/>
        </a:buClr>
        <a:buSzPct val="120000"/>
        <a:buFont typeface="Corbel" charset="0"/>
        <a:buChar char="»"/>
        <a:defRPr sz="2800" kern="1200">
          <a:solidFill>
            <a:schemeClr val="tx1"/>
          </a:solidFill>
          <a:latin typeface="+mn-lt"/>
          <a:ea typeface="ＭＳ Ｐゴシック" charset="-128"/>
          <a:cs typeface="+mn-cs"/>
        </a:defRPr>
      </a:lvl1pPr>
      <a:lvl2pPr marL="431800" indent="-215900" algn="l" defTabSz="685800" rtl="0" eaLnBrk="0" fontAlgn="base" hangingPunct="0">
        <a:lnSpc>
          <a:spcPct val="90000"/>
        </a:lnSpc>
        <a:spcBef>
          <a:spcPts val="750"/>
        </a:spcBef>
        <a:spcAft>
          <a:spcPct val="0"/>
        </a:spcAft>
        <a:buClr>
          <a:schemeClr val="accent1"/>
        </a:buClr>
        <a:buSzPct val="120000"/>
        <a:buFont typeface="Corbel" charset="0"/>
        <a:buChar char="›"/>
        <a:defRPr sz="2800" kern="1200">
          <a:solidFill>
            <a:schemeClr val="tx1"/>
          </a:solidFill>
          <a:latin typeface="+mn-lt"/>
          <a:ea typeface="ＭＳ Ｐゴシック" charset="-128"/>
          <a:cs typeface="+mn-cs"/>
        </a:defRPr>
      </a:lvl2pPr>
      <a:lvl3pPr marL="647700" indent="-215900" algn="l" defTabSz="685800" rtl="0" eaLnBrk="0" fontAlgn="base" hangingPunct="0">
        <a:lnSpc>
          <a:spcPct val="90000"/>
        </a:lnSpc>
        <a:spcBef>
          <a:spcPts val="300"/>
        </a:spcBef>
        <a:spcAft>
          <a:spcPct val="0"/>
        </a:spcAft>
        <a:buClr>
          <a:schemeClr val="accent1"/>
        </a:buClr>
        <a:buSzPct val="120000"/>
        <a:buFont typeface="Corbel" charset="0"/>
        <a:buChar char="–"/>
        <a:defRPr sz="2400" kern="1200">
          <a:solidFill>
            <a:schemeClr val="tx1"/>
          </a:solidFill>
          <a:latin typeface="+mn-lt"/>
          <a:ea typeface="ＭＳ Ｐゴシック" charset="-128"/>
          <a:cs typeface="+mn-cs"/>
        </a:defRPr>
      </a:lvl3pPr>
      <a:lvl4pPr marL="863600" indent="-215900" algn="l" defTabSz="685800" rtl="0" eaLnBrk="0" fontAlgn="base" hangingPunct="0">
        <a:lnSpc>
          <a:spcPct val="90000"/>
        </a:lnSpc>
        <a:spcBef>
          <a:spcPts val="300"/>
        </a:spcBef>
        <a:spcAft>
          <a:spcPct val="0"/>
        </a:spcAft>
        <a:buClr>
          <a:schemeClr val="accent1"/>
        </a:buClr>
        <a:buSzPct val="120000"/>
        <a:buFont typeface="Corbel" charset="0"/>
        <a:buChar char="–"/>
        <a:defRPr lang="en-US" sz="2400" kern="1200" dirty="0">
          <a:solidFill>
            <a:schemeClr val="tx1"/>
          </a:solidFill>
          <a:latin typeface="+mn-lt"/>
          <a:ea typeface="ＭＳ Ｐゴシック" charset="-128"/>
          <a:cs typeface="+mn-cs"/>
        </a:defRPr>
      </a:lvl4pPr>
      <a:lvl5pPr marL="1079500" indent="-215900" algn="l" defTabSz="685800" rtl="0" eaLnBrk="0" fontAlgn="base" hangingPunct="0">
        <a:lnSpc>
          <a:spcPct val="90000"/>
        </a:lnSpc>
        <a:spcBef>
          <a:spcPts val="300"/>
        </a:spcBef>
        <a:spcAft>
          <a:spcPct val="0"/>
        </a:spcAft>
        <a:buClr>
          <a:schemeClr val="accent1"/>
        </a:buClr>
        <a:buSzPct val="120000"/>
        <a:buFont typeface="Corbel" charset="0"/>
        <a:buChar char="–"/>
        <a:defRPr sz="2400" kern="1200">
          <a:solidFill>
            <a:schemeClr val="tx1"/>
          </a:solidFill>
          <a:latin typeface="+mn-lt"/>
          <a:ea typeface="ＭＳ Ｐゴシック"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098" name="Title Placeholder 1"/>
          <p:cNvSpPr>
            <a:spLocks noGrp="1"/>
          </p:cNvSpPr>
          <p:nvPr>
            <p:ph type="title"/>
          </p:nvPr>
        </p:nvSpPr>
        <p:spPr bwMode="auto">
          <a:xfrm>
            <a:off x="1152525" y="2124075"/>
            <a:ext cx="6084888"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GB" altLang="en-US"/>
              <a:t>Click to edit Master title style</a:t>
            </a:r>
          </a:p>
        </p:txBody>
      </p:sp>
      <p:sp>
        <p:nvSpPr>
          <p:cNvPr id="4" name="Date Placeholder 3"/>
          <p:cNvSpPr>
            <a:spLocks noGrp="1"/>
          </p:cNvSpPr>
          <p:nvPr>
            <p:ph type="dt" sz="half" idx="2"/>
          </p:nvPr>
        </p:nvSpPr>
        <p:spPr>
          <a:xfrm>
            <a:off x="215900" y="4872038"/>
            <a:ext cx="719138" cy="163512"/>
          </a:xfrm>
          <a:prstGeom prst="rect">
            <a:avLst/>
          </a:prstGeom>
        </p:spPr>
        <p:txBody>
          <a:bodyPr vert="horz" wrap="square" lIns="0" tIns="0" rIns="0" bIns="0" numCol="1" anchor="t" anchorCtr="0" compatLnSpc="1">
            <a:prstTxWarp prst="textNoShape">
              <a:avLst/>
            </a:prstTxWarp>
            <a:noAutofit/>
          </a:bodyPr>
          <a:lstStyle>
            <a:lvl1pPr>
              <a:defRPr sz="900" b="1">
                <a:solidFill>
                  <a:srgbClr val="9BA7A8"/>
                </a:solidFill>
              </a:defRPr>
            </a:lvl1pPr>
          </a:lstStyle>
          <a:p>
            <a:r>
              <a:rPr lang="en-US" altLang="x-none" smtClean="0"/>
              <a:t>28/06/2017</a:t>
            </a:r>
            <a:endParaRPr lang="en-GB" altLang="x-none"/>
          </a:p>
        </p:txBody>
      </p:sp>
      <p:sp>
        <p:nvSpPr>
          <p:cNvPr id="5" name="Footer Placeholder 4"/>
          <p:cNvSpPr>
            <a:spLocks noGrp="1"/>
          </p:cNvSpPr>
          <p:nvPr>
            <p:ph type="ftr" sz="quarter" idx="3"/>
          </p:nvPr>
        </p:nvSpPr>
        <p:spPr>
          <a:xfrm>
            <a:off x="935038" y="4872038"/>
            <a:ext cx="7273925" cy="163512"/>
          </a:xfrm>
          <a:prstGeom prst="rect">
            <a:avLst/>
          </a:prstGeom>
        </p:spPr>
        <p:txBody>
          <a:bodyPr vert="horz" wrap="square" lIns="0" tIns="7200" rIns="0" bIns="0" rtlCol="0" anchor="t" anchorCtr="0">
            <a:noAutofit/>
          </a:bodyPr>
          <a:lstStyle>
            <a:lvl1pPr algn="l" eaLnBrk="1" fontAlgn="auto" hangingPunct="1">
              <a:spcBef>
                <a:spcPts val="0"/>
              </a:spcBef>
              <a:spcAft>
                <a:spcPts val="0"/>
              </a:spcAft>
              <a:defRPr sz="950">
                <a:solidFill>
                  <a:srgbClr val="9BA7A8"/>
                </a:solidFill>
                <a:latin typeface="+mn-lt"/>
                <a:ea typeface="+mn-ea"/>
              </a:defRPr>
            </a:lvl1pPr>
          </a:lstStyle>
          <a:p>
            <a:pPr>
              <a:defRPr/>
            </a:pPr>
            <a:r>
              <a:rPr lang="en-GB" smtClean="0"/>
              <a:t>Historical Texts update</a:t>
            </a:r>
            <a:endParaRPr lang="en-GB" dirty="0"/>
          </a:p>
        </p:txBody>
      </p:sp>
      <p:sp>
        <p:nvSpPr>
          <p:cNvPr id="6" name="Slide Number Placeholder 5"/>
          <p:cNvSpPr>
            <a:spLocks noGrp="1"/>
          </p:cNvSpPr>
          <p:nvPr>
            <p:ph type="sldNum" sz="quarter" idx="4"/>
          </p:nvPr>
        </p:nvSpPr>
        <p:spPr>
          <a:xfrm>
            <a:off x="8208963" y="4872038"/>
            <a:ext cx="719137" cy="163512"/>
          </a:xfrm>
          <a:prstGeom prst="rect">
            <a:avLst/>
          </a:prstGeom>
        </p:spPr>
        <p:txBody>
          <a:bodyPr vert="horz" wrap="square" lIns="0" tIns="0" rIns="0" bIns="0" numCol="1" anchor="t" anchorCtr="0" compatLnSpc="1">
            <a:prstTxWarp prst="textNoShape">
              <a:avLst/>
            </a:prstTxWarp>
            <a:noAutofit/>
          </a:bodyPr>
          <a:lstStyle>
            <a:lvl1pPr algn="r">
              <a:defRPr sz="900" b="1">
                <a:solidFill>
                  <a:srgbClr val="9BA7A8"/>
                </a:solidFill>
              </a:defRPr>
            </a:lvl1pPr>
          </a:lstStyle>
          <a:p>
            <a:fld id="{AFD1E0F9-C646-F144-938F-973F5FF8741A}" type="slidenum">
              <a:rPr lang="en-GB" altLang="x-none"/>
              <a:pPr/>
              <a:t>‹#›</a:t>
            </a:fld>
            <a:endParaRPr lang="en-GB" altLang="x-none"/>
          </a:p>
        </p:txBody>
      </p:sp>
      <p:cxnSp>
        <p:nvCxnSpPr>
          <p:cNvPr id="4102" name="Straight Connector 10"/>
          <p:cNvCxnSpPr>
            <a:cxnSpLocks noChangeShapeType="1"/>
          </p:cNvCxnSpPr>
          <p:nvPr/>
        </p:nvCxnSpPr>
        <p:spPr bwMode="auto">
          <a:xfrm>
            <a:off x="215900" y="4872038"/>
            <a:ext cx="8712200" cy="0"/>
          </a:xfrm>
          <a:prstGeom prst="line">
            <a:avLst/>
          </a:prstGeom>
          <a:noFill/>
          <a:ln w="6350">
            <a:solidFill>
              <a:srgbClr val="2C3841"/>
            </a:solidFill>
            <a:round/>
            <a:headEnd/>
            <a:tailEnd/>
          </a:ln>
          <a:extLst>
            <a:ext uri="{909E8E84-426E-40DD-AFC4-6F175D3DCCD1}">
              <a14:hiddenFill xmlns:a14="http://schemas.microsoft.com/office/drawing/2010/main">
                <a:noFill/>
              </a14:hiddenFill>
            </a:ext>
          </a:extLst>
        </p:spPr>
      </p:cxnSp>
      <p:pic>
        <p:nvPicPr>
          <p:cNvPr id="4103" name="Picture 8" descr="2013_Jisc_Logo_RGB300(26mm).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5900" y="0"/>
            <a:ext cx="936625"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53" r:id="rId1"/>
    <p:sldLayoutId id="2147483754" r:id="rId2"/>
  </p:sldLayoutIdLst>
  <p:hf hdr="0"/>
  <p:txStyles>
    <p:titleStyle>
      <a:lvl1pPr algn="l" defTabSz="685800" rtl="0" eaLnBrk="0" fontAlgn="base" hangingPunct="0">
        <a:lnSpc>
          <a:spcPct val="90000"/>
        </a:lnSpc>
        <a:spcBef>
          <a:spcPct val="0"/>
        </a:spcBef>
        <a:spcAft>
          <a:spcPct val="0"/>
        </a:spcAft>
        <a:defRPr sz="2800" b="1" kern="1200">
          <a:solidFill>
            <a:srgbClr val="B71A8B"/>
          </a:solidFill>
          <a:latin typeface="+mj-lt"/>
          <a:ea typeface="ＭＳ Ｐゴシック" charset="-128"/>
          <a:cs typeface="+mj-cs"/>
        </a:defRPr>
      </a:lvl1pPr>
      <a:lvl2pPr algn="l" defTabSz="685800" rtl="0" eaLnBrk="0" fontAlgn="base" hangingPunct="0">
        <a:lnSpc>
          <a:spcPct val="90000"/>
        </a:lnSpc>
        <a:spcBef>
          <a:spcPct val="0"/>
        </a:spcBef>
        <a:spcAft>
          <a:spcPct val="0"/>
        </a:spcAft>
        <a:defRPr sz="2800" b="1">
          <a:solidFill>
            <a:srgbClr val="B71A8B"/>
          </a:solidFill>
          <a:latin typeface="Corbel" panose="020B0503020204020204" pitchFamily="34" charset="0"/>
          <a:ea typeface="ＭＳ Ｐゴシック" charset="-128"/>
        </a:defRPr>
      </a:lvl2pPr>
      <a:lvl3pPr algn="l" defTabSz="685800" rtl="0" eaLnBrk="0" fontAlgn="base" hangingPunct="0">
        <a:lnSpc>
          <a:spcPct val="90000"/>
        </a:lnSpc>
        <a:spcBef>
          <a:spcPct val="0"/>
        </a:spcBef>
        <a:spcAft>
          <a:spcPct val="0"/>
        </a:spcAft>
        <a:defRPr sz="2800" b="1">
          <a:solidFill>
            <a:srgbClr val="B71A8B"/>
          </a:solidFill>
          <a:latin typeface="Corbel" panose="020B0503020204020204" pitchFamily="34" charset="0"/>
          <a:ea typeface="ＭＳ Ｐゴシック" charset="-128"/>
        </a:defRPr>
      </a:lvl3pPr>
      <a:lvl4pPr algn="l" defTabSz="685800" rtl="0" eaLnBrk="0" fontAlgn="base" hangingPunct="0">
        <a:lnSpc>
          <a:spcPct val="90000"/>
        </a:lnSpc>
        <a:spcBef>
          <a:spcPct val="0"/>
        </a:spcBef>
        <a:spcAft>
          <a:spcPct val="0"/>
        </a:spcAft>
        <a:defRPr sz="2800" b="1">
          <a:solidFill>
            <a:srgbClr val="B71A8B"/>
          </a:solidFill>
          <a:latin typeface="Corbel" panose="020B0503020204020204" pitchFamily="34" charset="0"/>
          <a:ea typeface="ＭＳ Ｐゴシック" charset="-128"/>
        </a:defRPr>
      </a:lvl4pPr>
      <a:lvl5pPr algn="l" defTabSz="685800" rtl="0" eaLnBrk="0" fontAlgn="base" hangingPunct="0">
        <a:lnSpc>
          <a:spcPct val="90000"/>
        </a:lnSpc>
        <a:spcBef>
          <a:spcPct val="0"/>
        </a:spcBef>
        <a:spcAft>
          <a:spcPct val="0"/>
        </a:spcAft>
        <a:defRPr sz="2800" b="1">
          <a:solidFill>
            <a:srgbClr val="B71A8B"/>
          </a:solidFill>
          <a:latin typeface="Corbel" panose="020B0503020204020204" pitchFamily="34" charset="0"/>
          <a:ea typeface="ＭＳ Ｐゴシック" charset="-128"/>
        </a:defRPr>
      </a:lvl5pPr>
      <a:lvl6pPr marL="457200" algn="l" defTabSz="685800" rtl="0" fontAlgn="base">
        <a:lnSpc>
          <a:spcPct val="90000"/>
        </a:lnSpc>
        <a:spcBef>
          <a:spcPct val="0"/>
        </a:spcBef>
        <a:spcAft>
          <a:spcPct val="0"/>
        </a:spcAft>
        <a:defRPr sz="2800" b="1">
          <a:solidFill>
            <a:srgbClr val="B71A8B"/>
          </a:solidFill>
          <a:latin typeface="Corbel" panose="020B0503020204020204" pitchFamily="34" charset="0"/>
        </a:defRPr>
      </a:lvl6pPr>
      <a:lvl7pPr marL="914400" algn="l" defTabSz="685800" rtl="0" fontAlgn="base">
        <a:lnSpc>
          <a:spcPct val="90000"/>
        </a:lnSpc>
        <a:spcBef>
          <a:spcPct val="0"/>
        </a:spcBef>
        <a:spcAft>
          <a:spcPct val="0"/>
        </a:spcAft>
        <a:defRPr sz="2800" b="1">
          <a:solidFill>
            <a:srgbClr val="B71A8B"/>
          </a:solidFill>
          <a:latin typeface="Corbel" panose="020B0503020204020204" pitchFamily="34" charset="0"/>
        </a:defRPr>
      </a:lvl7pPr>
      <a:lvl8pPr marL="1371600" algn="l" defTabSz="685800" rtl="0" fontAlgn="base">
        <a:lnSpc>
          <a:spcPct val="90000"/>
        </a:lnSpc>
        <a:spcBef>
          <a:spcPct val="0"/>
        </a:spcBef>
        <a:spcAft>
          <a:spcPct val="0"/>
        </a:spcAft>
        <a:defRPr sz="2800" b="1">
          <a:solidFill>
            <a:srgbClr val="B71A8B"/>
          </a:solidFill>
          <a:latin typeface="Corbel" panose="020B0503020204020204" pitchFamily="34" charset="0"/>
        </a:defRPr>
      </a:lvl8pPr>
      <a:lvl9pPr marL="1828800" algn="l" defTabSz="685800" rtl="0" fontAlgn="base">
        <a:lnSpc>
          <a:spcPct val="90000"/>
        </a:lnSpc>
        <a:spcBef>
          <a:spcPct val="0"/>
        </a:spcBef>
        <a:spcAft>
          <a:spcPct val="0"/>
        </a:spcAft>
        <a:defRPr sz="2800" b="1">
          <a:solidFill>
            <a:srgbClr val="B71A8B"/>
          </a:solidFill>
          <a:latin typeface="Corbel" panose="020B0503020204020204" pitchFamily="34" charset="0"/>
        </a:defRPr>
      </a:lvl9pPr>
    </p:titleStyle>
    <p:bodyStyle>
      <a:lvl1pPr marL="215900" indent="-215900" algn="l" defTabSz="685800" rtl="0" eaLnBrk="0" fontAlgn="base" hangingPunct="0">
        <a:lnSpc>
          <a:spcPct val="90000"/>
        </a:lnSpc>
        <a:spcBef>
          <a:spcPts val="900"/>
        </a:spcBef>
        <a:spcAft>
          <a:spcPct val="0"/>
        </a:spcAft>
        <a:buClr>
          <a:schemeClr val="accent1"/>
        </a:buClr>
        <a:buSzPct val="120000"/>
        <a:buFont typeface="Corbel" charset="0"/>
        <a:buChar char="»"/>
        <a:defRPr sz="2800" kern="1200">
          <a:solidFill>
            <a:schemeClr val="tx1"/>
          </a:solidFill>
          <a:latin typeface="+mn-lt"/>
          <a:ea typeface="ＭＳ Ｐゴシック" charset="-128"/>
          <a:cs typeface="+mn-cs"/>
        </a:defRPr>
      </a:lvl1pPr>
      <a:lvl2pPr marL="431800" indent="-215900" algn="l" defTabSz="685800" rtl="0" eaLnBrk="0" fontAlgn="base" hangingPunct="0">
        <a:lnSpc>
          <a:spcPct val="90000"/>
        </a:lnSpc>
        <a:spcBef>
          <a:spcPts val="750"/>
        </a:spcBef>
        <a:spcAft>
          <a:spcPct val="0"/>
        </a:spcAft>
        <a:buClr>
          <a:schemeClr val="accent1"/>
        </a:buClr>
        <a:buSzPct val="120000"/>
        <a:buFont typeface="Corbel" charset="0"/>
        <a:buChar char="›"/>
        <a:defRPr sz="2800" kern="1200">
          <a:solidFill>
            <a:schemeClr val="tx1"/>
          </a:solidFill>
          <a:latin typeface="+mn-lt"/>
          <a:ea typeface="ＭＳ Ｐゴシック" charset="-128"/>
          <a:cs typeface="+mn-cs"/>
        </a:defRPr>
      </a:lvl2pPr>
      <a:lvl3pPr marL="647700" indent="-215900" algn="l" defTabSz="685800" rtl="0" eaLnBrk="0" fontAlgn="base" hangingPunct="0">
        <a:lnSpc>
          <a:spcPct val="90000"/>
        </a:lnSpc>
        <a:spcBef>
          <a:spcPts val="300"/>
        </a:spcBef>
        <a:spcAft>
          <a:spcPct val="0"/>
        </a:spcAft>
        <a:buClr>
          <a:schemeClr val="accent1"/>
        </a:buClr>
        <a:buSzPct val="120000"/>
        <a:buFont typeface="Corbel" charset="0"/>
        <a:buChar char="–"/>
        <a:defRPr sz="2400" kern="1200">
          <a:solidFill>
            <a:schemeClr val="tx1"/>
          </a:solidFill>
          <a:latin typeface="+mn-lt"/>
          <a:ea typeface="ＭＳ Ｐゴシック" charset="-128"/>
          <a:cs typeface="+mn-cs"/>
        </a:defRPr>
      </a:lvl3pPr>
      <a:lvl4pPr marL="863600" indent="-215900" algn="l" defTabSz="685800" rtl="0" eaLnBrk="0" fontAlgn="base" hangingPunct="0">
        <a:lnSpc>
          <a:spcPct val="90000"/>
        </a:lnSpc>
        <a:spcBef>
          <a:spcPts val="300"/>
        </a:spcBef>
        <a:spcAft>
          <a:spcPct val="0"/>
        </a:spcAft>
        <a:buClr>
          <a:schemeClr val="accent1"/>
        </a:buClr>
        <a:buSzPct val="120000"/>
        <a:buFont typeface="Corbel" charset="0"/>
        <a:buChar char="–"/>
        <a:defRPr lang="en-US" sz="2400" kern="1200" dirty="0">
          <a:solidFill>
            <a:schemeClr val="tx1"/>
          </a:solidFill>
          <a:latin typeface="+mn-lt"/>
          <a:ea typeface="ＭＳ Ｐゴシック" charset="-128"/>
          <a:cs typeface="+mn-cs"/>
        </a:defRPr>
      </a:lvl4pPr>
      <a:lvl5pPr marL="1079500" indent="-215900" algn="l" defTabSz="685800" rtl="0" eaLnBrk="0" fontAlgn="base" hangingPunct="0">
        <a:lnSpc>
          <a:spcPct val="90000"/>
        </a:lnSpc>
        <a:spcBef>
          <a:spcPts val="300"/>
        </a:spcBef>
        <a:spcAft>
          <a:spcPct val="0"/>
        </a:spcAft>
        <a:buClr>
          <a:schemeClr val="accent1"/>
        </a:buClr>
        <a:buSzPct val="120000"/>
        <a:buFont typeface="Corbel" charset="0"/>
        <a:buChar char="–"/>
        <a:defRPr sz="2400" kern="1200">
          <a:solidFill>
            <a:schemeClr val="tx1"/>
          </a:solidFill>
          <a:latin typeface="+mn-lt"/>
          <a:ea typeface="ＭＳ Ｐゴシック"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122" name="Title Placeholder 1"/>
          <p:cNvSpPr>
            <a:spLocks noGrp="1"/>
          </p:cNvSpPr>
          <p:nvPr>
            <p:ph type="title"/>
          </p:nvPr>
        </p:nvSpPr>
        <p:spPr bwMode="auto">
          <a:xfrm>
            <a:off x="2771775" y="-1588"/>
            <a:ext cx="6156325" cy="447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p>
            <a:pPr lvl="0"/>
            <a:r>
              <a:rPr lang="en-GB" altLang="en-US"/>
              <a:t>Click to edit Master title style</a:t>
            </a:r>
          </a:p>
        </p:txBody>
      </p:sp>
    </p:spTree>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Lst>
  <p:hf hdr="0"/>
  <p:txStyles>
    <p:titleStyle>
      <a:lvl1pPr algn="r" defTabSz="685800" rtl="0" eaLnBrk="0" fontAlgn="base" hangingPunct="0">
        <a:lnSpc>
          <a:spcPct val="90000"/>
        </a:lnSpc>
        <a:spcBef>
          <a:spcPct val="0"/>
        </a:spcBef>
        <a:spcAft>
          <a:spcPct val="0"/>
        </a:spcAft>
        <a:defRPr sz="2800" b="1" kern="1200">
          <a:solidFill>
            <a:schemeClr val="bg1"/>
          </a:solidFill>
          <a:latin typeface="+mj-lt"/>
          <a:ea typeface="ＭＳ Ｐゴシック" charset="-128"/>
          <a:cs typeface="+mj-cs"/>
        </a:defRPr>
      </a:lvl1pPr>
      <a:lvl2pPr algn="r" defTabSz="685800" rtl="0" eaLnBrk="0" fontAlgn="base" hangingPunct="0">
        <a:lnSpc>
          <a:spcPct val="90000"/>
        </a:lnSpc>
        <a:spcBef>
          <a:spcPct val="0"/>
        </a:spcBef>
        <a:spcAft>
          <a:spcPct val="0"/>
        </a:spcAft>
        <a:defRPr sz="2800" b="1">
          <a:solidFill>
            <a:schemeClr val="bg1"/>
          </a:solidFill>
          <a:latin typeface="Corbel" panose="020B0503020204020204" pitchFamily="34" charset="0"/>
          <a:ea typeface="ＭＳ Ｐゴシック" charset="-128"/>
        </a:defRPr>
      </a:lvl2pPr>
      <a:lvl3pPr algn="r" defTabSz="685800" rtl="0" eaLnBrk="0" fontAlgn="base" hangingPunct="0">
        <a:lnSpc>
          <a:spcPct val="90000"/>
        </a:lnSpc>
        <a:spcBef>
          <a:spcPct val="0"/>
        </a:spcBef>
        <a:spcAft>
          <a:spcPct val="0"/>
        </a:spcAft>
        <a:defRPr sz="2800" b="1">
          <a:solidFill>
            <a:schemeClr val="bg1"/>
          </a:solidFill>
          <a:latin typeface="Corbel" panose="020B0503020204020204" pitchFamily="34" charset="0"/>
          <a:ea typeface="ＭＳ Ｐゴシック" charset="-128"/>
        </a:defRPr>
      </a:lvl3pPr>
      <a:lvl4pPr algn="r" defTabSz="685800" rtl="0" eaLnBrk="0" fontAlgn="base" hangingPunct="0">
        <a:lnSpc>
          <a:spcPct val="90000"/>
        </a:lnSpc>
        <a:spcBef>
          <a:spcPct val="0"/>
        </a:spcBef>
        <a:spcAft>
          <a:spcPct val="0"/>
        </a:spcAft>
        <a:defRPr sz="2800" b="1">
          <a:solidFill>
            <a:schemeClr val="bg1"/>
          </a:solidFill>
          <a:latin typeface="Corbel" panose="020B0503020204020204" pitchFamily="34" charset="0"/>
          <a:ea typeface="ＭＳ Ｐゴシック" charset="-128"/>
        </a:defRPr>
      </a:lvl4pPr>
      <a:lvl5pPr algn="r" defTabSz="685800" rtl="0" eaLnBrk="0" fontAlgn="base" hangingPunct="0">
        <a:lnSpc>
          <a:spcPct val="90000"/>
        </a:lnSpc>
        <a:spcBef>
          <a:spcPct val="0"/>
        </a:spcBef>
        <a:spcAft>
          <a:spcPct val="0"/>
        </a:spcAft>
        <a:defRPr sz="2800" b="1">
          <a:solidFill>
            <a:schemeClr val="bg1"/>
          </a:solidFill>
          <a:latin typeface="Corbel" panose="020B0503020204020204" pitchFamily="34" charset="0"/>
          <a:ea typeface="ＭＳ Ｐゴシック" charset="-128"/>
        </a:defRPr>
      </a:lvl5pPr>
      <a:lvl6pPr marL="457200" algn="r" defTabSz="685800" rtl="0" fontAlgn="base">
        <a:lnSpc>
          <a:spcPct val="90000"/>
        </a:lnSpc>
        <a:spcBef>
          <a:spcPct val="0"/>
        </a:spcBef>
        <a:spcAft>
          <a:spcPct val="0"/>
        </a:spcAft>
        <a:defRPr sz="2800" b="1">
          <a:solidFill>
            <a:schemeClr val="bg1"/>
          </a:solidFill>
          <a:latin typeface="Corbel" panose="020B0503020204020204" pitchFamily="34" charset="0"/>
        </a:defRPr>
      </a:lvl6pPr>
      <a:lvl7pPr marL="914400" algn="r" defTabSz="685800" rtl="0" fontAlgn="base">
        <a:lnSpc>
          <a:spcPct val="90000"/>
        </a:lnSpc>
        <a:spcBef>
          <a:spcPct val="0"/>
        </a:spcBef>
        <a:spcAft>
          <a:spcPct val="0"/>
        </a:spcAft>
        <a:defRPr sz="2800" b="1">
          <a:solidFill>
            <a:schemeClr val="bg1"/>
          </a:solidFill>
          <a:latin typeface="Corbel" panose="020B0503020204020204" pitchFamily="34" charset="0"/>
        </a:defRPr>
      </a:lvl7pPr>
      <a:lvl8pPr marL="1371600" algn="r" defTabSz="685800" rtl="0" fontAlgn="base">
        <a:lnSpc>
          <a:spcPct val="90000"/>
        </a:lnSpc>
        <a:spcBef>
          <a:spcPct val="0"/>
        </a:spcBef>
        <a:spcAft>
          <a:spcPct val="0"/>
        </a:spcAft>
        <a:defRPr sz="2800" b="1">
          <a:solidFill>
            <a:schemeClr val="bg1"/>
          </a:solidFill>
          <a:latin typeface="Corbel" panose="020B0503020204020204" pitchFamily="34" charset="0"/>
        </a:defRPr>
      </a:lvl8pPr>
      <a:lvl9pPr marL="1828800" algn="r" defTabSz="685800" rtl="0" fontAlgn="base">
        <a:lnSpc>
          <a:spcPct val="90000"/>
        </a:lnSpc>
        <a:spcBef>
          <a:spcPct val="0"/>
        </a:spcBef>
        <a:spcAft>
          <a:spcPct val="0"/>
        </a:spcAft>
        <a:defRPr sz="2800" b="1">
          <a:solidFill>
            <a:schemeClr val="bg1"/>
          </a:solidFill>
          <a:latin typeface="Corbel" panose="020B0503020204020204" pitchFamily="34" charset="0"/>
        </a:defRPr>
      </a:lvl9pPr>
    </p:titleStyle>
    <p:bodyStyle>
      <a:lvl1pPr marL="215900" indent="-215900" algn="l" defTabSz="685800" rtl="0" eaLnBrk="0" fontAlgn="base" hangingPunct="0">
        <a:lnSpc>
          <a:spcPct val="90000"/>
        </a:lnSpc>
        <a:spcBef>
          <a:spcPts val="900"/>
        </a:spcBef>
        <a:spcAft>
          <a:spcPct val="0"/>
        </a:spcAft>
        <a:buClr>
          <a:schemeClr val="accent1"/>
        </a:buClr>
        <a:buSzPct val="120000"/>
        <a:buFont typeface="Corbel" charset="0"/>
        <a:buChar char="»"/>
        <a:defRPr sz="2800" kern="1200">
          <a:solidFill>
            <a:schemeClr val="tx1"/>
          </a:solidFill>
          <a:latin typeface="+mn-lt"/>
          <a:ea typeface="ＭＳ Ｐゴシック" charset="-128"/>
          <a:cs typeface="+mn-cs"/>
        </a:defRPr>
      </a:lvl1pPr>
      <a:lvl2pPr marL="431800" indent="-215900" algn="l" defTabSz="685800" rtl="0" eaLnBrk="0" fontAlgn="base" hangingPunct="0">
        <a:lnSpc>
          <a:spcPct val="90000"/>
        </a:lnSpc>
        <a:spcBef>
          <a:spcPts val="750"/>
        </a:spcBef>
        <a:spcAft>
          <a:spcPct val="0"/>
        </a:spcAft>
        <a:buClr>
          <a:schemeClr val="accent1"/>
        </a:buClr>
        <a:buSzPct val="120000"/>
        <a:buFont typeface="Corbel" charset="0"/>
        <a:buChar char="›"/>
        <a:defRPr sz="2800" kern="1200">
          <a:solidFill>
            <a:schemeClr val="tx1"/>
          </a:solidFill>
          <a:latin typeface="+mn-lt"/>
          <a:ea typeface="ＭＳ Ｐゴシック" charset="-128"/>
          <a:cs typeface="+mn-cs"/>
        </a:defRPr>
      </a:lvl2pPr>
      <a:lvl3pPr marL="647700" indent="-215900" algn="l" defTabSz="685800" rtl="0" eaLnBrk="0" fontAlgn="base" hangingPunct="0">
        <a:lnSpc>
          <a:spcPct val="90000"/>
        </a:lnSpc>
        <a:spcBef>
          <a:spcPts val="300"/>
        </a:spcBef>
        <a:spcAft>
          <a:spcPct val="0"/>
        </a:spcAft>
        <a:buClr>
          <a:schemeClr val="accent1"/>
        </a:buClr>
        <a:buSzPct val="120000"/>
        <a:buFont typeface="Corbel" charset="0"/>
        <a:buChar char="–"/>
        <a:defRPr sz="2400" kern="1200">
          <a:solidFill>
            <a:schemeClr val="tx1"/>
          </a:solidFill>
          <a:latin typeface="+mn-lt"/>
          <a:ea typeface="ＭＳ Ｐゴシック" charset="-128"/>
          <a:cs typeface="+mn-cs"/>
        </a:defRPr>
      </a:lvl3pPr>
      <a:lvl4pPr marL="863600" indent="-215900" algn="l" defTabSz="685800" rtl="0" eaLnBrk="0" fontAlgn="base" hangingPunct="0">
        <a:lnSpc>
          <a:spcPct val="90000"/>
        </a:lnSpc>
        <a:spcBef>
          <a:spcPts val="300"/>
        </a:spcBef>
        <a:spcAft>
          <a:spcPct val="0"/>
        </a:spcAft>
        <a:buClr>
          <a:schemeClr val="accent1"/>
        </a:buClr>
        <a:buSzPct val="120000"/>
        <a:buFont typeface="Corbel" charset="0"/>
        <a:buChar char="–"/>
        <a:defRPr lang="en-US" sz="2400" kern="1200" dirty="0">
          <a:solidFill>
            <a:schemeClr val="tx1"/>
          </a:solidFill>
          <a:latin typeface="+mn-lt"/>
          <a:ea typeface="ＭＳ Ｐゴシック" charset="-128"/>
          <a:cs typeface="+mn-cs"/>
        </a:defRPr>
      </a:lvl4pPr>
      <a:lvl5pPr marL="1079500" indent="-215900" algn="l" defTabSz="685800" rtl="0" eaLnBrk="0" fontAlgn="base" hangingPunct="0">
        <a:lnSpc>
          <a:spcPct val="90000"/>
        </a:lnSpc>
        <a:spcBef>
          <a:spcPts val="300"/>
        </a:spcBef>
        <a:spcAft>
          <a:spcPct val="0"/>
        </a:spcAft>
        <a:buClr>
          <a:schemeClr val="accent1"/>
        </a:buClr>
        <a:buSzPct val="120000"/>
        <a:buFont typeface="Corbel" charset="0"/>
        <a:buChar char="–"/>
        <a:defRPr sz="2400" kern="1200">
          <a:solidFill>
            <a:schemeClr val="tx1"/>
          </a:solidFill>
          <a:latin typeface="+mn-lt"/>
          <a:ea typeface="ＭＳ Ｐゴシック"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146" name="Title Placeholder 1"/>
          <p:cNvSpPr>
            <a:spLocks noGrp="1"/>
          </p:cNvSpPr>
          <p:nvPr>
            <p:ph type="title"/>
          </p:nvPr>
        </p:nvSpPr>
        <p:spPr bwMode="auto">
          <a:xfrm>
            <a:off x="2841625" y="-1588"/>
            <a:ext cx="6086475" cy="447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p>
            <a:pPr lvl="0"/>
            <a:endParaRPr lang="en-GB" altLang="en-US"/>
          </a:p>
        </p:txBody>
      </p:sp>
      <p:sp>
        <p:nvSpPr>
          <p:cNvPr id="4" name="Date Placeholder 3"/>
          <p:cNvSpPr>
            <a:spLocks noGrp="1"/>
          </p:cNvSpPr>
          <p:nvPr>
            <p:ph type="dt" sz="half" idx="2"/>
          </p:nvPr>
        </p:nvSpPr>
        <p:spPr>
          <a:xfrm>
            <a:off x="215900" y="4872038"/>
            <a:ext cx="719138" cy="163512"/>
          </a:xfrm>
          <a:prstGeom prst="rect">
            <a:avLst/>
          </a:prstGeom>
        </p:spPr>
        <p:txBody>
          <a:bodyPr vert="horz" wrap="square" lIns="0" tIns="0" rIns="0" bIns="0" numCol="1" anchor="t" anchorCtr="0" compatLnSpc="1">
            <a:prstTxWarp prst="textNoShape">
              <a:avLst/>
            </a:prstTxWarp>
            <a:noAutofit/>
          </a:bodyPr>
          <a:lstStyle>
            <a:lvl1pPr>
              <a:defRPr sz="900" b="1">
                <a:solidFill>
                  <a:srgbClr val="9BA7A8"/>
                </a:solidFill>
              </a:defRPr>
            </a:lvl1pPr>
          </a:lstStyle>
          <a:p>
            <a:r>
              <a:rPr lang="en-US" altLang="x-none" smtClean="0"/>
              <a:t>28/06/2017</a:t>
            </a:r>
            <a:endParaRPr lang="en-GB" altLang="x-none"/>
          </a:p>
        </p:txBody>
      </p:sp>
      <p:sp>
        <p:nvSpPr>
          <p:cNvPr id="5" name="Footer Placeholder 4"/>
          <p:cNvSpPr>
            <a:spLocks noGrp="1"/>
          </p:cNvSpPr>
          <p:nvPr>
            <p:ph type="ftr" sz="quarter" idx="3"/>
          </p:nvPr>
        </p:nvSpPr>
        <p:spPr>
          <a:xfrm>
            <a:off x="935038" y="4872038"/>
            <a:ext cx="7273925" cy="163512"/>
          </a:xfrm>
          <a:prstGeom prst="rect">
            <a:avLst/>
          </a:prstGeom>
        </p:spPr>
        <p:txBody>
          <a:bodyPr vert="horz" wrap="square" lIns="0" tIns="7200" rIns="0" bIns="0" rtlCol="0" anchor="t" anchorCtr="0">
            <a:noAutofit/>
          </a:bodyPr>
          <a:lstStyle>
            <a:lvl1pPr algn="l" eaLnBrk="1" fontAlgn="auto" hangingPunct="1">
              <a:spcBef>
                <a:spcPts val="0"/>
              </a:spcBef>
              <a:spcAft>
                <a:spcPts val="0"/>
              </a:spcAft>
              <a:defRPr sz="950">
                <a:solidFill>
                  <a:srgbClr val="9BA7A8"/>
                </a:solidFill>
                <a:latin typeface="+mn-lt"/>
                <a:ea typeface="+mn-ea"/>
              </a:defRPr>
            </a:lvl1pPr>
          </a:lstStyle>
          <a:p>
            <a:pPr>
              <a:defRPr/>
            </a:pPr>
            <a:r>
              <a:rPr lang="en-GB" smtClean="0"/>
              <a:t>Historical Texts update</a:t>
            </a:r>
            <a:endParaRPr lang="en-GB" dirty="0"/>
          </a:p>
        </p:txBody>
      </p:sp>
      <p:sp>
        <p:nvSpPr>
          <p:cNvPr id="6" name="Slide Number Placeholder 5"/>
          <p:cNvSpPr>
            <a:spLocks noGrp="1"/>
          </p:cNvSpPr>
          <p:nvPr>
            <p:ph type="sldNum" sz="quarter" idx="4"/>
          </p:nvPr>
        </p:nvSpPr>
        <p:spPr>
          <a:xfrm>
            <a:off x="8208963" y="4872038"/>
            <a:ext cx="719137" cy="163512"/>
          </a:xfrm>
          <a:prstGeom prst="rect">
            <a:avLst/>
          </a:prstGeom>
        </p:spPr>
        <p:txBody>
          <a:bodyPr vert="horz" wrap="square" lIns="0" tIns="0" rIns="0" bIns="0" numCol="1" anchor="t" anchorCtr="0" compatLnSpc="1">
            <a:prstTxWarp prst="textNoShape">
              <a:avLst/>
            </a:prstTxWarp>
            <a:noAutofit/>
          </a:bodyPr>
          <a:lstStyle>
            <a:lvl1pPr algn="r">
              <a:defRPr sz="900" b="1">
                <a:solidFill>
                  <a:srgbClr val="9BA7A8"/>
                </a:solidFill>
              </a:defRPr>
            </a:lvl1pPr>
          </a:lstStyle>
          <a:p>
            <a:fld id="{F9A1FAEB-7651-1741-A460-4DB8934C67B6}" type="slidenum">
              <a:rPr lang="en-GB" altLang="x-none"/>
              <a:pPr/>
              <a:t>‹#›</a:t>
            </a:fld>
            <a:endParaRPr lang="en-GB" altLang="x-none"/>
          </a:p>
        </p:txBody>
      </p:sp>
      <p:pic>
        <p:nvPicPr>
          <p:cNvPr id="6150" name="Picture 6" descr="2013_Jisc_Logo_RGB300(19.5mm).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900" y="0"/>
            <a:ext cx="719138"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151" name="Straight Connector 9"/>
          <p:cNvCxnSpPr>
            <a:cxnSpLocks noChangeShapeType="1"/>
          </p:cNvCxnSpPr>
          <p:nvPr/>
        </p:nvCxnSpPr>
        <p:spPr bwMode="auto">
          <a:xfrm>
            <a:off x="215900" y="519113"/>
            <a:ext cx="8712200" cy="0"/>
          </a:xfrm>
          <a:prstGeom prst="line">
            <a:avLst/>
          </a:prstGeom>
          <a:noFill/>
          <a:ln w="6350">
            <a:solidFill>
              <a:srgbClr val="2C3841"/>
            </a:solidFill>
            <a:round/>
            <a:headEnd/>
            <a:tailEnd/>
          </a:ln>
          <a:extLst>
            <a:ext uri="{909E8E84-426E-40DD-AFC4-6F175D3DCCD1}">
              <a14:hiddenFill xmlns:a14="http://schemas.microsoft.com/office/drawing/2010/main">
                <a:noFill/>
              </a14:hiddenFill>
            </a:ext>
          </a:extLst>
        </p:spPr>
      </p:cxnSp>
      <p:cxnSp>
        <p:nvCxnSpPr>
          <p:cNvPr id="6152" name="Straight Connector 10"/>
          <p:cNvCxnSpPr>
            <a:cxnSpLocks noChangeShapeType="1"/>
          </p:cNvCxnSpPr>
          <p:nvPr/>
        </p:nvCxnSpPr>
        <p:spPr bwMode="auto">
          <a:xfrm>
            <a:off x="215900" y="4872038"/>
            <a:ext cx="8712200" cy="0"/>
          </a:xfrm>
          <a:prstGeom prst="line">
            <a:avLst/>
          </a:prstGeom>
          <a:noFill/>
          <a:ln w="6350">
            <a:solidFill>
              <a:srgbClr val="2C3841"/>
            </a:solidFill>
            <a:round/>
            <a:headEnd/>
            <a:tailEnd/>
          </a:ln>
          <a:extLst>
            <a:ext uri="{909E8E84-426E-40DD-AFC4-6F175D3DCCD1}">
              <a14:hiddenFill xmlns:a14="http://schemas.microsoft.com/office/drawing/2010/main">
                <a:noFill/>
              </a14:hiddenFill>
            </a:ext>
          </a:extLst>
        </p:spPr>
      </p:cxnSp>
      <p:sp>
        <p:nvSpPr>
          <p:cNvPr id="14" name="Oval 13"/>
          <p:cNvSpPr/>
          <p:nvPr/>
        </p:nvSpPr>
        <p:spPr>
          <a:xfrm>
            <a:off x="904875" y="3479800"/>
            <a:ext cx="1187450" cy="1189038"/>
          </a:xfrm>
          <a:prstGeom prst="ellipse">
            <a:avLst/>
          </a:prstGeom>
          <a:solidFill>
            <a:srgbClr val="9F351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GB" sz="1050" dirty="0">
                <a:solidFill>
                  <a:srgbClr val="FFFFFF"/>
                </a:solidFill>
              </a:rPr>
              <a:t>Jisc Dark Orange</a:t>
            </a:r>
          </a:p>
          <a:p>
            <a:pPr fontAlgn="auto">
              <a:spcBef>
                <a:spcPts val="0"/>
              </a:spcBef>
              <a:spcAft>
                <a:spcPts val="0"/>
              </a:spcAft>
              <a:defRPr/>
            </a:pPr>
            <a:r>
              <a:rPr lang="en-GB" sz="1050" dirty="0">
                <a:solidFill>
                  <a:srgbClr val="FFFFFF"/>
                </a:solidFill>
              </a:rPr>
              <a:t>R:159</a:t>
            </a:r>
          </a:p>
          <a:p>
            <a:pPr fontAlgn="auto">
              <a:spcBef>
                <a:spcPts val="0"/>
              </a:spcBef>
              <a:spcAft>
                <a:spcPts val="0"/>
              </a:spcAft>
              <a:defRPr/>
            </a:pPr>
            <a:r>
              <a:rPr lang="en-GB" sz="1050" dirty="0">
                <a:solidFill>
                  <a:srgbClr val="FFFFFF"/>
                </a:solidFill>
              </a:rPr>
              <a:t>G:53</a:t>
            </a:r>
          </a:p>
          <a:p>
            <a:pPr fontAlgn="auto">
              <a:spcBef>
                <a:spcPts val="0"/>
              </a:spcBef>
              <a:spcAft>
                <a:spcPts val="0"/>
              </a:spcAft>
              <a:defRPr/>
            </a:pPr>
            <a:r>
              <a:rPr lang="en-GB" sz="1050" dirty="0">
                <a:solidFill>
                  <a:srgbClr val="FFFFFF"/>
                </a:solidFill>
              </a:rPr>
              <a:t>B:21</a:t>
            </a:r>
          </a:p>
        </p:txBody>
      </p:sp>
      <p:sp>
        <p:nvSpPr>
          <p:cNvPr id="17" name="Oval 16"/>
          <p:cNvSpPr/>
          <p:nvPr/>
        </p:nvSpPr>
        <p:spPr>
          <a:xfrm>
            <a:off x="760413" y="723900"/>
            <a:ext cx="1476375" cy="1474788"/>
          </a:xfrm>
          <a:prstGeom prst="ellipse">
            <a:avLst/>
          </a:prstGeom>
          <a:solidFill>
            <a:srgbClr val="E85E1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anchor="ctr"/>
          <a:lstStyle/>
          <a:p>
            <a:pPr fontAlgn="auto">
              <a:spcBef>
                <a:spcPts val="0"/>
              </a:spcBef>
              <a:spcAft>
                <a:spcPts val="0"/>
              </a:spcAft>
              <a:defRPr/>
            </a:pPr>
            <a:r>
              <a:rPr lang="en-GB" sz="1200" dirty="0">
                <a:solidFill>
                  <a:srgbClr val="FFFFFF"/>
                </a:solidFill>
              </a:rPr>
              <a:t>Jisc Orange</a:t>
            </a:r>
          </a:p>
          <a:p>
            <a:pPr fontAlgn="auto">
              <a:spcBef>
                <a:spcPts val="0"/>
              </a:spcBef>
              <a:spcAft>
                <a:spcPts val="0"/>
              </a:spcAft>
              <a:defRPr/>
            </a:pPr>
            <a:r>
              <a:rPr lang="en-GB" sz="1200" dirty="0">
                <a:solidFill>
                  <a:srgbClr val="FFFFFF"/>
                </a:solidFill>
              </a:rPr>
              <a:t>R:232</a:t>
            </a:r>
          </a:p>
          <a:p>
            <a:pPr fontAlgn="auto">
              <a:spcBef>
                <a:spcPts val="0"/>
              </a:spcBef>
              <a:spcAft>
                <a:spcPts val="0"/>
              </a:spcAft>
              <a:defRPr/>
            </a:pPr>
            <a:r>
              <a:rPr lang="en-GB" sz="1200" dirty="0">
                <a:solidFill>
                  <a:srgbClr val="FFFFFF"/>
                </a:solidFill>
              </a:rPr>
              <a:t>G:94</a:t>
            </a:r>
          </a:p>
          <a:p>
            <a:pPr fontAlgn="auto">
              <a:spcBef>
                <a:spcPts val="0"/>
              </a:spcBef>
              <a:spcAft>
                <a:spcPts val="0"/>
              </a:spcAft>
              <a:defRPr/>
            </a:pPr>
            <a:r>
              <a:rPr lang="en-GB" sz="1200" dirty="0">
                <a:solidFill>
                  <a:srgbClr val="FFFFFF"/>
                </a:solidFill>
              </a:rPr>
              <a:t>B:18</a:t>
            </a:r>
          </a:p>
        </p:txBody>
      </p:sp>
      <p:sp>
        <p:nvSpPr>
          <p:cNvPr id="26" name="Oval 25"/>
          <p:cNvSpPr>
            <a:spLocks noChangeAspect="1"/>
          </p:cNvSpPr>
          <p:nvPr/>
        </p:nvSpPr>
        <p:spPr>
          <a:xfrm>
            <a:off x="6499225" y="3479800"/>
            <a:ext cx="1189038" cy="1189038"/>
          </a:xfrm>
          <a:prstGeom prst="ellipse">
            <a:avLst/>
          </a:prstGeom>
          <a:solidFill>
            <a:schemeClr val="bg1"/>
          </a:solidFill>
          <a:ln>
            <a:solidFill>
              <a:srgbClr val="2C3841"/>
            </a:solidFill>
          </a:ln>
        </p:spPr>
        <p:style>
          <a:lnRef idx="2">
            <a:schemeClr val="accent1">
              <a:shade val="50000"/>
            </a:schemeClr>
          </a:lnRef>
          <a:fillRef idx="1">
            <a:schemeClr val="accent1"/>
          </a:fillRef>
          <a:effectRef idx="0">
            <a:schemeClr val="accent1"/>
          </a:effectRef>
          <a:fontRef idx="minor">
            <a:schemeClr val="lt1"/>
          </a:fontRef>
        </p:style>
        <p:txBody>
          <a:bodyPr lIns="180000" anchor="ctr"/>
          <a:lstStyle/>
          <a:p>
            <a:pPr fontAlgn="auto">
              <a:spcBef>
                <a:spcPts val="0"/>
              </a:spcBef>
              <a:spcAft>
                <a:spcPts val="0"/>
              </a:spcAft>
              <a:defRPr/>
            </a:pPr>
            <a:r>
              <a:rPr lang="en-GB" sz="1050" dirty="0">
                <a:solidFill>
                  <a:srgbClr val="2C3841"/>
                </a:solidFill>
              </a:rPr>
              <a:t>Jisc Text Grey</a:t>
            </a:r>
          </a:p>
          <a:p>
            <a:pPr fontAlgn="auto">
              <a:spcBef>
                <a:spcPts val="0"/>
              </a:spcBef>
              <a:spcAft>
                <a:spcPts val="0"/>
              </a:spcAft>
              <a:defRPr/>
            </a:pPr>
            <a:r>
              <a:rPr lang="en-GB" sz="1050" dirty="0">
                <a:solidFill>
                  <a:srgbClr val="2C3841"/>
                </a:solidFill>
              </a:rPr>
              <a:t>R:202</a:t>
            </a:r>
          </a:p>
          <a:p>
            <a:pPr fontAlgn="auto">
              <a:spcBef>
                <a:spcPts val="0"/>
              </a:spcBef>
              <a:spcAft>
                <a:spcPts val="0"/>
              </a:spcAft>
              <a:defRPr/>
            </a:pPr>
            <a:r>
              <a:rPr lang="en-GB" sz="1050" dirty="0">
                <a:solidFill>
                  <a:srgbClr val="2C3841"/>
                </a:solidFill>
              </a:rPr>
              <a:t>G:220</a:t>
            </a:r>
          </a:p>
          <a:p>
            <a:pPr fontAlgn="auto">
              <a:spcBef>
                <a:spcPts val="0"/>
              </a:spcBef>
              <a:spcAft>
                <a:spcPts val="0"/>
              </a:spcAft>
              <a:defRPr/>
            </a:pPr>
            <a:r>
              <a:rPr lang="en-GB" sz="1050" dirty="0">
                <a:solidFill>
                  <a:srgbClr val="2C3841"/>
                </a:solidFill>
              </a:rPr>
              <a:t>B:240</a:t>
            </a:r>
          </a:p>
        </p:txBody>
      </p:sp>
      <p:grpSp>
        <p:nvGrpSpPr>
          <p:cNvPr id="6156" name="Group 36"/>
          <p:cNvGrpSpPr>
            <a:grpSpLocks/>
          </p:cNvGrpSpPr>
          <p:nvPr/>
        </p:nvGrpSpPr>
        <p:grpSpPr bwMode="auto">
          <a:xfrm>
            <a:off x="2789238" y="2182813"/>
            <a:ext cx="6138862" cy="1187450"/>
            <a:chOff x="2788478" y="1871025"/>
            <a:chExt cx="6139621" cy="1188000"/>
          </a:xfrm>
        </p:grpSpPr>
        <p:sp>
          <p:nvSpPr>
            <p:cNvPr id="9" name="Oval 8"/>
            <p:cNvSpPr>
              <a:spLocks noChangeAspect="1"/>
            </p:cNvSpPr>
            <p:nvPr/>
          </p:nvSpPr>
          <p:spPr>
            <a:xfrm>
              <a:off x="5263696" y="1871025"/>
              <a:ext cx="1189185" cy="1188000"/>
            </a:xfrm>
            <a:prstGeom prst="ellipse">
              <a:avLst/>
            </a:prstGeom>
            <a:solidFill>
              <a:srgbClr val="458557"/>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anchor="ctr"/>
            <a:lstStyle/>
            <a:p>
              <a:pPr fontAlgn="auto">
                <a:spcBef>
                  <a:spcPts val="0"/>
                </a:spcBef>
                <a:spcAft>
                  <a:spcPts val="0"/>
                </a:spcAft>
                <a:defRPr/>
              </a:pPr>
              <a:r>
                <a:rPr lang="en-GB" sz="1050" dirty="0">
                  <a:solidFill>
                    <a:schemeClr val="bg1"/>
                  </a:solidFill>
                </a:rPr>
                <a:t>Jisc Green</a:t>
              </a:r>
            </a:p>
            <a:p>
              <a:pPr fontAlgn="auto">
                <a:spcBef>
                  <a:spcPts val="0"/>
                </a:spcBef>
                <a:spcAft>
                  <a:spcPts val="0"/>
                </a:spcAft>
                <a:defRPr/>
              </a:pPr>
              <a:r>
                <a:rPr lang="en-GB" sz="1050" dirty="0">
                  <a:solidFill>
                    <a:schemeClr val="bg1"/>
                  </a:solidFill>
                </a:rPr>
                <a:t>R:69</a:t>
              </a:r>
            </a:p>
            <a:p>
              <a:pPr fontAlgn="auto">
                <a:spcBef>
                  <a:spcPts val="0"/>
                </a:spcBef>
                <a:spcAft>
                  <a:spcPts val="0"/>
                </a:spcAft>
                <a:defRPr/>
              </a:pPr>
              <a:r>
                <a:rPr lang="en-GB" sz="1050" dirty="0">
                  <a:solidFill>
                    <a:schemeClr val="bg1"/>
                  </a:solidFill>
                </a:rPr>
                <a:t>G:133</a:t>
              </a:r>
            </a:p>
            <a:p>
              <a:pPr fontAlgn="auto">
                <a:spcBef>
                  <a:spcPts val="0"/>
                </a:spcBef>
                <a:spcAft>
                  <a:spcPts val="0"/>
                </a:spcAft>
                <a:defRPr/>
              </a:pPr>
              <a:r>
                <a:rPr lang="en-GB" sz="1050" dirty="0">
                  <a:solidFill>
                    <a:schemeClr val="bg1"/>
                  </a:solidFill>
                </a:rPr>
                <a:t>B:37</a:t>
              </a:r>
            </a:p>
          </p:txBody>
        </p:sp>
        <p:sp>
          <p:nvSpPr>
            <p:cNvPr id="23" name="Oval 22"/>
            <p:cNvSpPr>
              <a:spLocks noChangeAspect="1"/>
            </p:cNvSpPr>
            <p:nvPr/>
          </p:nvSpPr>
          <p:spPr>
            <a:xfrm>
              <a:off x="7740502" y="1871025"/>
              <a:ext cx="1187597" cy="1188000"/>
            </a:xfrm>
            <a:prstGeom prst="ellipse">
              <a:avLst/>
            </a:prstGeom>
            <a:solidFill>
              <a:srgbClr val="55248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anchor="ctr"/>
            <a:lstStyle/>
            <a:p>
              <a:pPr fontAlgn="auto">
                <a:spcBef>
                  <a:spcPts val="0"/>
                </a:spcBef>
                <a:spcAft>
                  <a:spcPts val="0"/>
                </a:spcAft>
                <a:defRPr/>
              </a:pPr>
              <a:r>
                <a:rPr lang="en-GB" sz="1050" dirty="0">
                  <a:solidFill>
                    <a:schemeClr val="bg1"/>
                  </a:solidFill>
                </a:rPr>
                <a:t>Jisc Purple</a:t>
              </a:r>
            </a:p>
            <a:p>
              <a:pPr fontAlgn="auto">
                <a:spcBef>
                  <a:spcPts val="0"/>
                </a:spcBef>
                <a:spcAft>
                  <a:spcPts val="0"/>
                </a:spcAft>
                <a:defRPr/>
              </a:pPr>
              <a:r>
                <a:rPr lang="en-GB" sz="1050" dirty="0">
                  <a:solidFill>
                    <a:schemeClr val="bg1"/>
                  </a:solidFill>
                </a:rPr>
                <a:t>R:85</a:t>
              </a:r>
            </a:p>
            <a:p>
              <a:pPr fontAlgn="auto">
                <a:spcBef>
                  <a:spcPts val="0"/>
                </a:spcBef>
                <a:spcAft>
                  <a:spcPts val="0"/>
                </a:spcAft>
                <a:defRPr/>
              </a:pPr>
              <a:r>
                <a:rPr lang="en-GB" sz="1050" dirty="0">
                  <a:solidFill>
                    <a:schemeClr val="bg1"/>
                  </a:solidFill>
                </a:rPr>
                <a:t>G:36</a:t>
              </a:r>
            </a:p>
            <a:p>
              <a:pPr fontAlgn="auto">
                <a:spcBef>
                  <a:spcPts val="0"/>
                </a:spcBef>
                <a:spcAft>
                  <a:spcPts val="0"/>
                </a:spcAft>
                <a:defRPr/>
              </a:pPr>
              <a:r>
                <a:rPr lang="en-GB" sz="1050" dirty="0">
                  <a:solidFill>
                    <a:schemeClr val="bg1"/>
                  </a:solidFill>
                </a:rPr>
                <a:t>B:129</a:t>
              </a:r>
            </a:p>
          </p:txBody>
        </p:sp>
        <p:sp>
          <p:nvSpPr>
            <p:cNvPr id="24" name="Oval 23"/>
            <p:cNvSpPr>
              <a:spLocks noChangeAspect="1"/>
            </p:cNvSpPr>
            <p:nvPr/>
          </p:nvSpPr>
          <p:spPr>
            <a:xfrm>
              <a:off x="6502099" y="1871025"/>
              <a:ext cx="1187597" cy="1188000"/>
            </a:xfrm>
            <a:prstGeom prst="ellipse">
              <a:avLst/>
            </a:prstGeom>
            <a:solidFill>
              <a:srgbClr val="00557F"/>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anchor="ctr"/>
            <a:lstStyle/>
            <a:p>
              <a:pPr fontAlgn="auto">
                <a:spcBef>
                  <a:spcPts val="0"/>
                </a:spcBef>
                <a:spcAft>
                  <a:spcPts val="0"/>
                </a:spcAft>
                <a:defRPr/>
              </a:pPr>
              <a:r>
                <a:rPr lang="en-GB" sz="1050" dirty="0">
                  <a:solidFill>
                    <a:schemeClr val="bg1"/>
                  </a:solidFill>
                </a:rPr>
                <a:t>Jisc Indigo</a:t>
              </a:r>
            </a:p>
            <a:p>
              <a:pPr fontAlgn="auto">
                <a:spcBef>
                  <a:spcPts val="0"/>
                </a:spcBef>
                <a:spcAft>
                  <a:spcPts val="0"/>
                </a:spcAft>
                <a:defRPr/>
              </a:pPr>
              <a:r>
                <a:rPr lang="en-GB" sz="1050" dirty="0">
                  <a:solidFill>
                    <a:schemeClr val="bg1"/>
                  </a:solidFill>
                </a:rPr>
                <a:t>R:0</a:t>
              </a:r>
            </a:p>
            <a:p>
              <a:pPr fontAlgn="auto">
                <a:spcBef>
                  <a:spcPts val="0"/>
                </a:spcBef>
                <a:spcAft>
                  <a:spcPts val="0"/>
                </a:spcAft>
                <a:defRPr/>
              </a:pPr>
              <a:r>
                <a:rPr lang="en-GB" sz="1050" dirty="0">
                  <a:solidFill>
                    <a:schemeClr val="bg1"/>
                  </a:solidFill>
                </a:rPr>
                <a:t>G:85</a:t>
              </a:r>
            </a:p>
            <a:p>
              <a:pPr fontAlgn="auto">
                <a:spcBef>
                  <a:spcPts val="0"/>
                </a:spcBef>
                <a:spcAft>
                  <a:spcPts val="0"/>
                </a:spcAft>
                <a:defRPr/>
              </a:pPr>
              <a:r>
                <a:rPr lang="en-GB" sz="1050" dirty="0">
                  <a:solidFill>
                    <a:schemeClr val="bg1"/>
                  </a:solidFill>
                </a:rPr>
                <a:t>B:127</a:t>
              </a:r>
            </a:p>
          </p:txBody>
        </p:sp>
        <p:sp>
          <p:nvSpPr>
            <p:cNvPr id="13" name="Oval 12"/>
            <p:cNvSpPr>
              <a:spLocks noChangeAspect="1"/>
            </p:cNvSpPr>
            <p:nvPr/>
          </p:nvSpPr>
          <p:spPr>
            <a:xfrm>
              <a:off x="2788478" y="1871025"/>
              <a:ext cx="1187597" cy="1188000"/>
            </a:xfrm>
            <a:prstGeom prst="ellipse">
              <a:avLst/>
            </a:prstGeom>
            <a:solidFill>
              <a:srgbClr val="82003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anchor="ctr"/>
            <a:lstStyle/>
            <a:p>
              <a:pPr fontAlgn="auto">
                <a:spcBef>
                  <a:spcPts val="0"/>
                </a:spcBef>
                <a:spcAft>
                  <a:spcPts val="0"/>
                </a:spcAft>
                <a:defRPr/>
              </a:pPr>
              <a:r>
                <a:rPr lang="en-GB" sz="1050" dirty="0">
                  <a:solidFill>
                    <a:schemeClr val="bg1"/>
                  </a:solidFill>
                </a:rPr>
                <a:t>Jisc Maroon</a:t>
              </a:r>
            </a:p>
            <a:p>
              <a:pPr fontAlgn="auto">
                <a:spcBef>
                  <a:spcPts val="0"/>
                </a:spcBef>
                <a:spcAft>
                  <a:spcPts val="0"/>
                </a:spcAft>
                <a:defRPr/>
              </a:pPr>
              <a:r>
                <a:rPr lang="en-GB" sz="1050" dirty="0">
                  <a:solidFill>
                    <a:schemeClr val="bg1"/>
                  </a:solidFill>
                </a:rPr>
                <a:t>R:130</a:t>
              </a:r>
            </a:p>
            <a:p>
              <a:pPr fontAlgn="auto">
                <a:spcBef>
                  <a:spcPts val="0"/>
                </a:spcBef>
                <a:spcAft>
                  <a:spcPts val="0"/>
                </a:spcAft>
                <a:defRPr/>
              </a:pPr>
              <a:r>
                <a:rPr lang="en-GB" sz="1050" dirty="0">
                  <a:solidFill>
                    <a:schemeClr val="bg1"/>
                  </a:solidFill>
                </a:rPr>
                <a:t>G:0</a:t>
              </a:r>
            </a:p>
            <a:p>
              <a:pPr fontAlgn="auto">
                <a:spcBef>
                  <a:spcPts val="0"/>
                </a:spcBef>
                <a:spcAft>
                  <a:spcPts val="0"/>
                </a:spcAft>
                <a:defRPr/>
              </a:pPr>
              <a:r>
                <a:rPr lang="en-GB" sz="1050" dirty="0">
                  <a:solidFill>
                    <a:schemeClr val="bg1"/>
                  </a:solidFill>
                </a:rPr>
                <a:t>B:54</a:t>
              </a:r>
            </a:p>
          </p:txBody>
        </p:sp>
        <p:sp>
          <p:nvSpPr>
            <p:cNvPr id="12" name="Oval 11"/>
            <p:cNvSpPr>
              <a:spLocks noChangeAspect="1"/>
            </p:cNvSpPr>
            <p:nvPr/>
          </p:nvSpPr>
          <p:spPr>
            <a:xfrm>
              <a:off x="4026881" y="1871025"/>
              <a:ext cx="1187597" cy="1188000"/>
            </a:xfrm>
            <a:prstGeom prst="ellipse">
              <a:avLst/>
            </a:prstGeom>
            <a:solidFill>
              <a:srgbClr val="8A7300"/>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anchor="ctr"/>
            <a:lstStyle/>
            <a:p>
              <a:pPr fontAlgn="auto">
                <a:spcBef>
                  <a:spcPts val="0"/>
                </a:spcBef>
                <a:spcAft>
                  <a:spcPts val="0"/>
                </a:spcAft>
                <a:defRPr/>
              </a:pPr>
              <a:r>
                <a:rPr lang="en-GB" sz="1050" dirty="0">
                  <a:solidFill>
                    <a:schemeClr val="bg1"/>
                  </a:solidFill>
                </a:rPr>
                <a:t>Jisc Olive</a:t>
              </a:r>
            </a:p>
            <a:p>
              <a:pPr fontAlgn="auto">
                <a:spcBef>
                  <a:spcPts val="0"/>
                </a:spcBef>
                <a:spcAft>
                  <a:spcPts val="0"/>
                </a:spcAft>
                <a:defRPr/>
              </a:pPr>
              <a:r>
                <a:rPr lang="en-GB" sz="1050" dirty="0">
                  <a:solidFill>
                    <a:schemeClr val="bg1"/>
                  </a:solidFill>
                </a:rPr>
                <a:t>R:138</a:t>
              </a:r>
            </a:p>
            <a:p>
              <a:pPr fontAlgn="auto">
                <a:spcBef>
                  <a:spcPts val="0"/>
                </a:spcBef>
                <a:spcAft>
                  <a:spcPts val="0"/>
                </a:spcAft>
                <a:defRPr/>
              </a:pPr>
              <a:r>
                <a:rPr lang="en-GB" sz="1050" dirty="0">
                  <a:solidFill>
                    <a:schemeClr val="bg1"/>
                  </a:solidFill>
                </a:rPr>
                <a:t>G:115</a:t>
              </a:r>
            </a:p>
            <a:p>
              <a:pPr fontAlgn="auto">
                <a:spcBef>
                  <a:spcPts val="0"/>
                </a:spcBef>
                <a:spcAft>
                  <a:spcPts val="0"/>
                </a:spcAft>
                <a:defRPr/>
              </a:pPr>
              <a:r>
                <a:rPr lang="en-GB" sz="1050" dirty="0">
                  <a:solidFill>
                    <a:schemeClr val="bg1"/>
                  </a:solidFill>
                </a:rPr>
                <a:t>B:0</a:t>
              </a:r>
            </a:p>
          </p:txBody>
        </p:sp>
      </p:grpSp>
      <p:grpSp>
        <p:nvGrpSpPr>
          <p:cNvPr id="6157" name="Group 37"/>
          <p:cNvGrpSpPr>
            <a:grpSpLocks/>
          </p:cNvGrpSpPr>
          <p:nvPr/>
        </p:nvGrpSpPr>
        <p:grpSpPr bwMode="auto">
          <a:xfrm>
            <a:off x="2789238" y="866775"/>
            <a:ext cx="6138862" cy="1206500"/>
            <a:chOff x="2788478" y="791024"/>
            <a:chExt cx="6139622" cy="1205352"/>
          </a:xfrm>
        </p:grpSpPr>
        <p:sp>
          <p:nvSpPr>
            <p:cNvPr id="20" name="Oval 19"/>
            <p:cNvSpPr>
              <a:spLocks noChangeAspect="1"/>
            </p:cNvSpPr>
            <p:nvPr/>
          </p:nvSpPr>
          <p:spPr>
            <a:xfrm>
              <a:off x="5263696" y="806884"/>
              <a:ext cx="1189185" cy="1187907"/>
            </a:xfrm>
            <a:prstGeom prst="ellipse">
              <a:avLst/>
            </a:prstGeom>
            <a:solidFill>
              <a:srgbClr val="B2BB1C"/>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anchor="ctr"/>
            <a:lstStyle/>
            <a:p>
              <a:pPr fontAlgn="auto">
                <a:spcBef>
                  <a:spcPts val="0"/>
                </a:spcBef>
                <a:spcAft>
                  <a:spcPts val="0"/>
                </a:spcAft>
                <a:defRPr/>
              </a:pPr>
              <a:r>
                <a:rPr lang="en-GB" sz="1050" dirty="0">
                  <a:solidFill>
                    <a:srgbClr val="FFFFFF"/>
                  </a:solidFill>
                </a:rPr>
                <a:t>Jisc Lime</a:t>
              </a:r>
            </a:p>
            <a:p>
              <a:pPr fontAlgn="auto">
                <a:spcBef>
                  <a:spcPts val="0"/>
                </a:spcBef>
                <a:spcAft>
                  <a:spcPts val="0"/>
                </a:spcAft>
                <a:defRPr/>
              </a:pPr>
              <a:r>
                <a:rPr lang="en-GB" sz="1050" dirty="0">
                  <a:solidFill>
                    <a:srgbClr val="FFFFFF"/>
                  </a:solidFill>
                </a:rPr>
                <a:t>R:178</a:t>
              </a:r>
            </a:p>
            <a:p>
              <a:pPr fontAlgn="auto">
                <a:spcBef>
                  <a:spcPts val="0"/>
                </a:spcBef>
                <a:spcAft>
                  <a:spcPts val="0"/>
                </a:spcAft>
                <a:defRPr/>
              </a:pPr>
              <a:r>
                <a:rPr lang="en-GB" sz="1050" dirty="0">
                  <a:solidFill>
                    <a:srgbClr val="FFFFFF"/>
                  </a:solidFill>
                </a:rPr>
                <a:t>G:187</a:t>
              </a:r>
            </a:p>
            <a:p>
              <a:pPr fontAlgn="auto">
                <a:spcBef>
                  <a:spcPts val="0"/>
                </a:spcBef>
                <a:spcAft>
                  <a:spcPts val="0"/>
                </a:spcAft>
                <a:defRPr/>
              </a:pPr>
              <a:r>
                <a:rPr lang="en-GB" sz="1050" dirty="0">
                  <a:solidFill>
                    <a:srgbClr val="FFFFFF"/>
                  </a:solidFill>
                </a:rPr>
                <a:t>B:28</a:t>
              </a:r>
            </a:p>
          </p:txBody>
        </p:sp>
        <p:sp>
          <p:nvSpPr>
            <p:cNvPr id="15" name="Oval 14"/>
            <p:cNvSpPr>
              <a:spLocks noChangeAspect="1"/>
            </p:cNvSpPr>
            <p:nvPr/>
          </p:nvSpPr>
          <p:spPr>
            <a:xfrm>
              <a:off x="7740503" y="791024"/>
              <a:ext cx="1187597" cy="1187907"/>
            </a:xfrm>
            <a:prstGeom prst="ellipse">
              <a:avLst/>
            </a:prstGeom>
            <a:solidFill>
              <a:srgbClr val="B71A8B"/>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anchor="ctr"/>
            <a:lstStyle/>
            <a:p>
              <a:pPr fontAlgn="auto">
                <a:spcBef>
                  <a:spcPts val="0"/>
                </a:spcBef>
                <a:spcAft>
                  <a:spcPts val="0"/>
                </a:spcAft>
                <a:defRPr/>
              </a:pPr>
              <a:r>
                <a:rPr lang="en-GB" sz="1050" dirty="0">
                  <a:solidFill>
                    <a:srgbClr val="FFFFFF"/>
                  </a:solidFill>
                </a:rPr>
                <a:t>Jisc Violet</a:t>
              </a:r>
            </a:p>
            <a:p>
              <a:pPr fontAlgn="auto">
                <a:spcBef>
                  <a:spcPts val="0"/>
                </a:spcBef>
                <a:spcAft>
                  <a:spcPts val="0"/>
                </a:spcAft>
                <a:defRPr/>
              </a:pPr>
              <a:r>
                <a:rPr lang="en-GB" sz="1050" dirty="0">
                  <a:solidFill>
                    <a:srgbClr val="FFFFFF"/>
                  </a:solidFill>
                </a:rPr>
                <a:t>R:183</a:t>
              </a:r>
            </a:p>
            <a:p>
              <a:pPr fontAlgn="auto">
                <a:spcBef>
                  <a:spcPts val="0"/>
                </a:spcBef>
                <a:spcAft>
                  <a:spcPts val="0"/>
                </a:spcAft>
                <a:defRPr/>
              </a:pPr>
              <a:r>
                <a:rPr lang="en-GB" sz="1050" dirty="0">
                  <a:solidFill>
                    <a:srgbClr val="FFFFFF"/>
                  </a:solidFill>
                </a:rPr>
                <a:t>G:26</a:t>
              </a:r>
            </a:p>
            <a:p>
              <a:pPr fontAlgn="auto">
                <a:spcBef>
                  <a:spcPts val="0"/>
                </a:spcBef>
                <a:spcAft>
                  <a:spcPts val="0"/>
                </a:spcAft>
                <a:defRPr/>
              </a:pPr>
              <a:r>
                <a:rPr lang="en-GB" sz="1050" dirty="0">
                  <a:solidFill>
                    <a:srgbClr val="FFFFFF"/>
                  </a:solidFill>
                </a:rPr>
                <a:t>B:139</a:t>
              </a:r>
            </a:p>
          </p:txBody>
        </p:sp>
        <p:sp>
          <p:nvSpPr>
            <p:cNvPr id="16" name="Oval 15"/>
            <p:cNvSpPr>
              <a:spLocks noChangeAspect="1"/>
            </p:cNvSpPr>
            <p:nvPr/>
          </p:nvSpPr>
          <p:spPr>
            <a:xfrm>
              <a:off x="6502100" y="806884"/>
              <a:ext cx="1187597" cy="1187907"/>
            </a:xfrm>
            <a:prstGeom prst="ellipse">
              <a:avLst/>
            </a:prstGeom>
            <a:solidFill>
              <a:srgbClr val="0092CB"/>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anchor="ctr"/>
            <a:lstStyle/>
            <a:p>
              <a:pPr fontAlgn="auto">
                <a:spcBef>
                  <a:spcPts val="0"/>
                </a:spcBef>
                <a:spcAft>
                  <a:spcPts val="0"/>
                </a:spcAft>
                <a:defRPr/>
              </a:pPr>
              <a:r>
                <a:rPr lang="en-GB" sz="1050" dirty="0">
                  <a:solidFill>
                    <a:srgbClr val="FFFFFF"/>
                  </a:solidFill>
                </a:rPr>
                <a:t>Jisc Blue</a:t>
              </a:r>
            </a:p>
            <a:p>
              <a:pPr fontAlgn="auto">
                <a:spcBef>
                  <a:spcPts val="0"/>
                </a:spcBef>
                <a:spcAft>
                  <a:spcPts val="0"/>
                </a:spcAft>
                <a:defRPr/>
              </a:pPr>
              <a:r>
                <a:rPr lang="en-GB" sz="1050" dirty="0">
                  <a:solidFill>
                    <a:srgbClr val="FFFFFF"/>
                  </a:solidFill>
                </a:rPr>
                <a:t>R:0</a:t>
              </a:r>
            </a:p>
            <a:p>
              <a:pPr fontAlgn="auto">
                <a:spcBef>
                  <a:spcPts val="0"/>
                </a:spcBef>
                <a:spcAft>
                  <a:spcPts val="0"/>
                </a:spcAft>
                <a:defRPr/>
              </a:pPr>
              <a:r>
                <a:rPr lang="en-GB" sz="1050" dirty="0">
                  <a:solidFill>
                    <a:srgbClr val="FFFFFF"/>
                  </a:solidFill>
                </a:rPr>
                <a:t>G:146</a:t>
              </a:r>
            </a:p>
            <a:p>
              <a:pPr fontAlgn="auto">
                <a:spcBef>
                  <a:spcPts val="0"/>
                </a:spcBef>
                <a:spcAft>
                  <a:spcPts val="0"/>
                </a:spcAft>
                <a:defRPr/>
              </a:pPr>
              <a:r>
                <a:rPr lang="en-GB" sz="1050" dirty="0">
                  <a:solidFill>
                    <a:srgbClr val="FFFFFF"/>
                  </a:solidFill>
                </a:rPr>
                <a:t>B:203</a:t>
              </a:r>
            </a:p>
          </p:txBody>
        </p:sp>
        <p:sp>
          <p:nvSpPr>
            <p:cNvPr id="18" name="Oval 17"/>
            <p:cNvSpPr>
              <a:spLocks noChangeAspect="1"/>
            </p:cNvSpPr>
            <p:nvPr/>
          </p:nvSpPr>
          <p:spPr>
            <a:xfrm>
              <a:off x="2788478" y="808470"/>
              <a:ext cx="1187597" cy="1187906"/>
            </a:xfrm>
            <a:prstGeom prst="ellipse">
              <a:avLst/>
            </a:prstGeom>
            <a:solidFill>
              <a:srgbClr val="E61554"/>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anchor="ctr"/>
            <a:lstStyle/>
            <a:p>
              <a:pPr fontAlgn="auto">
                <a:spcBef>
                  <a:spcPts val="0"/>
                </a:spcBef>
                <a:spcAft>
                  <a:spcPts val="0"/>
                </a:spcAft>
                <a:defRPr/>
              </a:pPr>
              <a:r>
                <a:rPr lang="en-GB" sz="1050" dirty="0">
                  <a:solidFill>
                    <a:schemeClr val="bg1"/>
                  </a:solidFill>
                </a:rPr>
                <a:t>Jisc Pink</a:t>
              </a:r>
            </a:p>
            <a:p>
              <a:pPr fontAlgn="auto">
                <a:spcBef>
                  <a:spcPts val="0"/>
                </a:spcBef>
                <a:spcAft>
                  <a:spcPts val="0"/>
                </a:spcAft>
                <a:defRPr/>
              </a:pPr>
              <a:r>
                <a:rPr lang="en-GB" sz="1050" dirty="0">
                  <a:solidFill>
                    <a:schemeClr val="bg1"/>
                  </a:solidFill>
                </a:rPr>
                <a:t>R:230</a:t>
              </a:r>
            </a:p>
            <a:p>
              <a:pPr fontAlgn="auto">
                <a:spcBef>
                  <a:spcPts val="0"/>
                </a:spcBef>
                <a:spcAft>
                  <a:spcPts val="0"/>
                </a:spcAft>
                <a:defRPr/>
              </a:pPr>
              <a:r>
                <a:rPr lang="en-GB" sz="1050" dirty="0">
                  <a:solidFill>
                    <a:schemeClr val="bg1"/>
                  </a:solidFill>
                </a:rPr>
                <a:t>G:21</a:t>
              </a:r>
            </a:p>
            <a:p>
              <a:pPr fontAlgn="auto">
                <a:spcBef>
                  <a:spcPts val="0"/>
                </a:spcBef>
                <a:spcAft>
                  <a:spcPts val="0"/>
                </a:spcAft>
                <a:defRPr/>
              </a:pPr>
              <a:r>
                <a:rPr lang="en-GB" sz="1050" dirty="0">
                  <a:solidFill>
                    <a:schemeClr val="bg1"/>
                  </a:solidFill>
                </a:rPr>
                <a:t>B:84</a:t>
              </a:r>
            </a:p>
          </p:txBody>
        </p:sp>
        <p:sp>
          <p:nvSpPr>
            <p:cNvPr id="19" name="Oval 18"/>
            <p:cNvSpPr>
              <a:spLocks noChangeAspect="1"/>
            </p:cNvSpPr>
            <p:nvPr/>
          </p:nvSpPr>
          <p:spPr>
            <a:xfrm>
              <a:off x="4026881" y="808470"/>
              <a:ext cx="1187597" cy="1187906"/>
            </a:xfrm>
            <a:prstGeom prst="ellipse">
              <a:avLst/>
            </a:prstGeom>
            <a:solidFill>
              <a:srgbClr val="F9B000"/>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anchor="ctr"/>
            <a:lstStyle/>
            <a:p>
              <a:pPr fontAlgn="auto">
                <a:spcBef>
                  <a:spcPts val="0"/>
                </a:spcBef>
                <a:spcAft>
                  <a:spcPts val="0"/>
                </a:spcAft>
                <a:defRPr/>
              </a:pPr>
              <a:r>
                <a:rPr lang="en-GB" sz="1050" dirty="0">
                  <a:solidFill>
                    <a:schemeClr val="bg1"/>
                  </a:solidFill>
                </a:rPr>
                <a:t>Jisc Yellow</a:t>
              </a:r>
            </a:p>
            <a:p>
              <a:pPr fontAlgn="auto">
                <a:spcBef>
                  <a:spcPts val="0"/>
                </a:spcBef>
                <a:spcAft>
                  <a:spcPts val="0"/>
                </a:spcAft>
                <a:defRPr/>
              </a:pPr>
              <a:r>
                <a:rPr lang="en-GB" sz="1050" dirty="0">
                  <a:solidFill>
                    <a:schemeClr val="bg1"/>
                  </a:solidFill>
                </a:rPr>
                <a:t>R:249</a:t>
              </a:r>
            </a:p>
            <a:p>
              <a:pPr fontAlgn="auto">
                <a:spcBef>
                  <a:spcPts val="0"/>
                </a:spcBef>
                <a:spcAft>
                  <a:spcPts val="0"/>
                </a:spcAft>
                <a:defRPr/>
              </a:pPr>
              <a:r>
                <a:rPr lang="en-GB" sz="1050" dirty="0">
                  <a:solidFill>
                    <a:schemeClr val="bg1"/>
                  </a:solidFill>
                </a:rPr>
                <a:t>G:176</a:t>
              </a:r>
            </a:p>
            <a:p>
              <a:pPr fontAlgn="auto">
                <a:spcBef>
                  <a:spcPts val="0"/>
                </a:spcBef>
                <a:spcAft>
                  <a:spcPts val="0"/>
                </a:spcAft>
                <a:defRPr/>
              </a:pPr>
              <a:r>
                <a:rPr lang="en-GB" sz="1050" dirty="0">
                  <a:solidFill>
                    <a:schemeClr val="bg1"/>
                  </a:solidFill>
                </a:rPr>
                <a:t>B:80</a:t>
              </a:r>
            </a:p>
          </p:txBody>
        </p:sp>
      </p:grpSp>
      <p:grpSp>
        <p:nvGrpSpPr>
          <p:cNvPr id="6158" name="Group 38"/>
          <p:cNvGrpSpPr>
            <a:grpSpLocks/>
          </p:cNvGrpSpPr>
          <p:nvPr/>
        </p:nvGrpSpPr>
        <p:grpSpPr bwMode="auto">
          <a:xfrm>
            <a:off x="2789238" y="3479800"/>
            <a:ext cx="3662362" cy="1189038"/>
            <a:chOff x="2788478" y="3404192"/>
            <a:chExt cx="3663810" cy="1188000"/>
          </a:xfrm>
        </p:grpSpPr>
        <p:sp>
          <p:nvSpPr>
            <p:cNvPr id="22" name="Oval 21"/>
            <p:cNvSpPr>
              <a:spLocks noChangeAspect="1"/>
            </p:cNvSpPr>
            <p:nvPr/>
          </p:nvSpPr>
          <p:spPr>
            <a:xfrm>
              <a:off x="5264369" y="3404192"/>
              <a:ext cx="1187919" cy="1188000"/>
            </a:xfrm>
            <a:prstGeom prst="ellipse">
              <a:avLst/>
            </a:prstGeom>
            <a:solidFill>
              <a:srgbClr val="CADCF0"/>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anchor="ctr"/>
            <a:lstStyle/>
            <a:p>
              <a:pPr fontAlgn="auto">
                <a:spcBef>
                  <a:spcPts val="0"/>
                </a:spcBef>
                <a:spcAft>
                  <a:spcPts val="0"/>
                </a:spcAft>
                <a:defRPr/>
              </a:pPr>
              <a:r>
                <a:rPr lang="en-GB" sz="1050" dirty="0">
                  <a:solidFill>
                    <a:schemeClr val="tx1"/>
                  </a:solidFill>
                </a:rPr>
                <a:t>Jisc Light Grey</a:t>
              </a:r>
            </a:p>
            <a:p>
              <a:pPr fontAlgn="auto">
                <a:spcBef>
                  <a:spcPts val="0"/>
                </a:spcBef>
                <a:spcAft>
                  <a:spcPts val="0"/>
                </a:spcAft>
                <a:defRPr/>
              </a:pPr>
              <a:r>
                <a:rPr lang="en-GB" sz="1050" dirty="0">
                  <a:solidFill>
                    <a:schemeClr val="tx1"/>
                  </a:solidFill>
                </a:rPr>
                <a:t>R:202</a:t>
              </a:r>
            </a:p>
            <a:p>
              <a:pPr fontAlgn="auto">
                <a:spcBef>
                  <a:spcPts val="0"/>
                </a:spcBef>
                <a:spcAft>
                  <a:spcPts val="0"/>
                </a:spcAft>
                <a:defRPr/>
              </a:pPr>
              <a:r>
                <a:rPr lang="en-GB" sz="1050" dirty="0">
                  <a:solidFill>
                    <a:schemeClr val="tx1"/>
                  </a:solidFill>
                </a:rPr>
                <a:t>G:220</a:t>
              </a:r>
            </a:p>
            <a:p>
              <a:pPr fontAlgn="auto">
                <a:spcBef>
                  <a:spcPts val="0"/>
                </a:spcBef>
                <a:spcAft>
                  <a:spcPts val="0"/>
                </a:spcAft>
                <a:defRPr/>
              </a:pPr>
              <a:r>
                <a:rPr lang="en-GB" sz="1050" dirty="0">
                  <a:solidFill>
                    <a:schemeClr val="tx1"/>
                  </a:solidFill>
                </a:rPr>
                <a:t>B:240</a:t>
              </a:r>
            </a:p>
          </p:txBody>
        </p:sp>
        <p:sp>
          <p:nvSpPr>
            <p:cNvPr id="27" name="Oval 26"/>
            <p:cNvSpPr>
              <a:spLocks noChangeAspect="1"/>
            </p:cNvSpPr>
            <p:nvPr/>
          </p:nvSpPr>
          <p:spPr>
            <a:xfrm>
              <a:off x="2788478" y="3404192"/>
              <a:ext cx="1187919" cy="1188000"/>
            </a:xfrm>
            <a:prstGeom prst="ellipse">
              <a:avLst/>
            </a:prstGeom>
            <a:solidFill>
              <a:srgbClr val="9BA7B0"/>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anchor="ctr"/>
            <a:lstStyle/>
            <a:p>
              <a:pPr fontAlgn="auto">
                <a:spcBef>
                  <a:spcPts val="0"/>
                </a:spcBef>
                <a:spcAft>
                  <a:spcPts val="0"/>
                </a:spcAft>
                <a:defRPr/>
              </a:pPr>
              <a:r>
                <a:rPr lang="en-GB" sz="1050" dirty="0">
                  <a:solidFill>
                    <a:schemeClr val="bg1"/>
                  </a:solidFill>
                </a:rPr>
                <a:t>Jisc Dark Grey</a:t>
              </a:r>
            </a:p>
            <a:p>
              <a:pPr fontAlgn="auto">
                <a:spcBef>
                  <a:spcPts val="0"/>
                </a:spcBef>
                <a:spcAft>
                  <a:spcPts val="0"/>
                </a:spcAft>
                <a:defRPr/>
              </a:pPr>
              <a:r>
                <a:rPr lang="en-GB" sz="1050" dirty="0">
                  <a:solidFill>
                    <a:schemeClr val="bg1"/>
                  </a:solidFill>
                </a:rPr>
                <a:t>R:155</a:t>
              </a:r>
            </a:p>
            <a:p>
              <a:pPr fontAlgn="auto">
                <a:spcBef>
                  <a:spcPts val="0"/>
                </a:spcBef>
                <a:spcAft>
                  <a:spcPts val="0"/>
                </a:spcAft>
                <a:defRPr/>
              </a:pPr>
              <a:r>
                <a:rPr lang="en-GB" sz="1050" dirty="0">
                  <a:solidFill>
                    <a:schemeClr val="bg1"/>
                  </a:solidFill>
                </a:rPr>
                <a:t>G:167</a:t>
              </a:r>
            </a:p>
            <a:p>
              <a:pPr fontAlgn="auto">
                <a:spcBef>
                  <a:spcPts val="0"/>
                </a:spcBef>
                <a:spcAft>
                  <a:spcPts val="0"/>
                </a:spcAft>
                <a:defRPr/>
              </a:pPr>
              <a:r>
                <a:rPr lang="en-GB" sz="1050" dirty="0">
                  <a:solidFill>
                    <a:schemeClr val="bg1"/>
                  </a:solidFill>
                </a:rPr>
                <a:t>B:176</a:t>
              </a:r>
            </a:p>
          </p:txBody>
        </p:sp>
        <p:sp>
          <p:nvSpPr>
            <p:cNvPr id="28" name="Oval 27"/>
            <p:cNvSpPr>
              <a:spLocks noChangeAspect="1"/>
            </p:cNvSpPr>
            <p:nvPr/>
          </p:nvSpPr>
          <p:spPr>
            <a:xfrm>
              <a:off x="4025629" y="3404192"/>
              <a:ext cx="1189508" cy="1188000"/>
            </a:xfrm>
            <a:prstGeom prst="ellipse">
              <a:avLst/>
            </a:prstGeom>
            <a:solidFill>
              <a:srgbClr val="B9C9D5"/>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anchor="ctr"/>
            <a:lstStyle/>
            <a:p>
              <a:pPr fontAlgn="auto">
                <a:spcBef>
                  <a:spcPts val="0"/>
                </a:spcBef>
                <a:spcAft>
                  <a:spcPts val="0"/>
                </a:spcAft>
                <a:defRPr/>
              </a:pPr>
              <a:r>
                <a:rPr lang="en-GB" sz="1050" dirty="0">
                  <a:solidFill>
                    <a:schemeClr val="tx1"/>
                  </a:solidFill>
                </a:rPr>
                <a:t>Jisc Dark Grey</a:t>
              </a:r>
            </a:p>
            <a:p>
              <a:pPr fontAlgn="auto">
                <a:spcBef>
                  <a:spcPts val="0"/>
                </a:spcBef>
                <a:spcAft>
                  <a:spcPts val="0"/>
                </a:spcAft>
                <a:defRPr/>
              </a:pPr>
              <a:r>
                <a:rPr lang="en-GB" sz="1050" dirty="0">
                  <a:solidFill>
                    <a:schemeClr val="tx1"/>
                  </a:solidFill>
                </a:rPr>
                <a:t>R:185</a:t>
              </a:r>
            </a:p>
            <a:p>
              <a:pPr fontAlgn="auto">
                <a:spcBef>
                  <a:spcPts val="0"/>
                </a:spcBef>
                <a:spcAft>
                  <a:spcPts val="0"/>
                </a:spcAft>
                <a:defRPr/>
              </a:pPr>
              <a:r>
                <a:rPr lang="en-GB" sz="1050" dirty="0">
                  <a:solidFill>
                    <a:schemeClr val="tx1"/>
                  </a:solidFill>
                </a:rPr>
                <a:t>G:201</a:t>
              </a:r>
            </a:p>
            <a:p>
              <a:pPr fontAlgn="auto">
                <a:spcBef>
                  <a:spcPts val="0"/>
                </a:spcBef>
                <a:spcAft>
                  <a:spcPts val="0"/>
                </a:spcAft>
                <a:defRPr/>
              </a:pPr>
              <a:r>
                <a:rPr lang="en-GB" sz="1050" dirty="0">
                  <a:solidFill>
                    <a:schemeClr val="tx1"/>
                  </a:solidFill>
                </a:rPr>
                <a:t>B:213</a:t>
              </a:r>
            </a:p>
          </p:txBody>
        </p:sp>
      </p:grpSp>
    </p:spTree>
  </p:cSld>
  <p:clrMap bg1="lt1" tx1="dk1" bg2="lt2" tx2="dk2" accent1="accent1" accent2="accent2" accent3="accent3" accent4="accent4" accent5="accent5" accent6="accent6" hlink="hlink" folHlink="folHlink"/>
  <p:sldLayoutIdLst>
    <p:sldLayoutId id="2147483755" r:id="rId1"/>
  </p:sldLayoutIdLst>
  <p:hf hdr="0"/>
  <p:txStyles>
    <p:titleStyle>
      <a:lvl1pPr algn="r" defTabSz="685800" rtl="0" eaLnBrk="0" fontAlgn="base" hangingPunct="0">
        <a:lnSpc>
          <a:spcPct val="90000"/>
        </a:lnSpc>
        <a:spcBef>
          <a:spcPct val="0"/>
        </a:spcBef>
        <a:spcAft>
          <a:spcPct val="0"/>
        </a:spcAft>
        <a:defRPr sz="2800" b="1" kern="1200">
          <a:solidFill>
            <a:srgbClr val="B71A8B"/>
          </a:solidFill>
          <a:latin typeface="+mj-lt"/>
          <a:ea typeface="ＭＳ Ｐゴシック" charset="-128"/>
          <a:cs typeface="+mj-cs"/>
        </a:defRPr>
      </a:lvl1pPr>
      <a:lvl2pPr algn="r" defTabSz="685800" rtl="0" eaLnBrk="0" fontAlgn="base" hangingPunct="0">
        <a:lnSpc>
          <a:spcPct val="90000"/>
        </a:lnSpc>
        <a:spcBef>
          <a:spcPct val="0"/>
        </a:spcBef>
        <a:spcAft>
          <a:spcPct val="0"/>
        </a:spcAft>
        <a:defRPr sz="2800" b="1">
          <a:solidFill>
            <a:srgbClr val="B71A8B"/>
          </a:solidFill>
          <a:latin typeface="Corbel" panose="020B0503020204020204" pitchFamily="34" charset="0"/>
          <a:ea typeface="ＭＳ Ｐゴシック" charset="-128"/>
        </a:defRPr>
      </a:lvl2pPr>
      <a:lvl3pPr algn="r" defTabSz="685800" rtl="0" eaLnBrk="0" fontAlgn="base" hangingPunct="0">
        <a:lnSpc>
          <a:spcPct val="90000"/>
        </a:lnSpc>
        <a:spcBef>
          <a:spcPct val="0"/>
        </a:spcBef>
        <a:spcAft>
          <a:spcPct val="0"/>
        </a:spcAft>
        <a:defRPr sz="2800" b="1">
          <a:solidFill>
            <a:srgbClr val="B71A8B"/>
          </a:solidFill>
          <a:latin typeface="Corbel" panose="020B0503020204020204" pitchFamily="34" charset="0"/>
          <a:ea typeface="ＭＳ Ｐゴシック" charset="-128"/>
        </a:defRPr>
      </a:lvl3pPr>
      <a:lvl4pPr algn="r" defTabSz="685800" rtl="0" eaLnBrk="0" fontAlgn="base" hangingPunct="0">
        <a:lnSpc>
          <a:spcPct val="90000"/>
        </a:lnSpc>
        <a:spcBef>
          <a:spcPct val="0"/>
        </a:spcBef>
        <a:spcAft>
          <a:spcPct val="0"/>
        </a:spcAft>
        <a:defRPr sz="2800" b="1">
          <a:solidFill>
            <a:srgbClr val="B71A8B"/>
          </a:solidFill>
          <a:latin typeface="Corbel" panose="020B0503020204020204" pitchFamily="34" charset="0"/>
          <a:ea typeface="ＭＳ Ｐゴシック" charset="-128"/>
        </a:defRPr>
      </a:lvl4pPr>
      <a:lvl5pPr algn="r" defTabSz="685800" rtl="0" eaLnBrk="0" fontAlgn="base" hangingPunct="0">
        <a:lnSpc>
          <a:spcPct val="90000"/>
        </a:lnSpc>
        <a:spcBef>
          <a:spcPct val="0"/>
        </a:spcBef>
        <a:spcAft>
          <a:spcPct val="0"/>
        </a:spcAft>
        <a:defRPr sz="2800" b="1">
          <a:solidFill>
            <a:srgbClr val="B71A8B"/>
          </a:solidFill>
          <a:latin typeface="Corbel" panose="020B0503020204020204" pitchFamily="34" charset="0"/>
          <a:ea typeface="ＭＳ Ｐゴシック" charset="-128"/>
        </a:defRPr>
      </a:lvl5pPr>
      <a:lvl6pPr marL="457200" algn="r" defTabSz="685800" rtl="0" fontAlgn="base">
        <a:lnSpc>
          <a:spcPct val="90000"/>
        </a:lnSpc>
        <a:spcBef>
          <a:spcPct val="0"/>
        </a:spcBef>
        <a:spcAft>
          <a:spcPct val="0"/>
        </a:spcAft>
        <a:defRPr sz="2800" b="1">
          <a:solidFill>
            <a:srgbClr val="B71A8B"/>
          </a:solidFill>
          <a:latin typeface="Corbel" panose="020B0503020204020204" pitchFamily="34" charset="0"/>
        </a:defRPr>
      </a:lvl6pPr>
      <a:lvl7pPr marL="914400" algn="r" defTabSz="685800" rtl="0" fontAlgn="base">
        <a:lnSpc>
          <a:spcPct val="90000"/>
        </a:lnSpc>
        <a:spcBef>
          <a:spcPct val="0"/>
        </a:spcBef>
        <a:spcAft>
          <a:spcPct val="0"/>
        </a:spcAft>
        <a:defRPr sz="2800" b="1">
          <a:solidFill>
            <a:srgbClr val="B71A8B"/>
          </a:solidFill>
          <a:latin typeface="Corbel" panose="020B0503020204020204" pitchFamily="34" charset="0"/>
        </a:defRPr>
      </a:lvl7pPr>
      <a:lvl8pPr marL="1371600" algn="r" defTabSz="685800" rtl="0" fontAlgn="base">
        <a:lnSpc>
          <a:spcPct val="90000"/>
        </a:lnSpc>
        <a:spcBef>
          <a:spcPct val="0"/>
        </a:spcBef>
        <a:spcAft>
          <a:spcPct val="0"/>
        </a:spcAft>
        <a:defRPr sz="2800" b="1">
          <a:solidFill>
            <a:srgbClr val="B71A8B"/>
          </a:solidFill>
          <a:latin typeface="Corbel" panose="020B0503020204020204" pitchFamily="34" charset="0"/>
        </a:defRPr>
      </a:lvl8pPr>
      <a:lvl9pPr marL="1828800" algn="r" defTabSz="685800" rtl="0" fontAlgn="base">
        <a:lnSpc>
          <a:spcPct val="90000"/>
        </a:lnSpc>
        <a:spcBef>
          <a:spcPct val="0"/>
        </a:spcBef>
        <a:spcAft>
          <a:spcPct val="0"/>
        </a:spcAft>
        <a:defRPr sz="2800" b="1">
          <a:solidFill>
            <a:srgbClr val="B71A8B"/>
          </a:solidFill>
          <a:latin typeface="Corbel" panose="020B0503020204020204" pitchFamily="34" charset="0"/>
        </a:defRPr>
      </a:lvl9pPr>
    </p:titleStyle>
    <p:bodyStyle>
      <a:lvl1pPr marL="215900" indent="-215900" algn="l" defTabSz="685800" rtl="0" eaLnBrk="0" fontAlgn="base" hangingPunct="0">
        <a:lnSpc>
          <a:spcPct val="90000"/>
        </a:lnSpc>
        <a:spcBef>
          <a:spcPts val="900"/>
        </a:spcBef>
        <a:spcAft>
          <a:spcPct val="0"/>
        </a:spcAft>
        <a:buClr>
          <a:schemeClr val="accent1"/>
        </a:buClr>
        <a:buSzPct val="120000"/>
        <a:buFont typeface="Corbel" charset="0"/>
        <a:buChar char="»"/>
        <a:defRPr sz="2800" kern="1200">
          <a:solidFill>
            <a:schemeClr val="tx1"/>
          </a:solidFill>
          <a:latin typeface="+mn-lt"/>
          <a:ea typeface="ＭＳ Ｐゴシック" charset="-128"/>
          <a:cs typeface="+mn-cs"/>
        </a:defRPr>
      </a:lvl1pPr>
      <a:lvl2pPr marL="431800" indent="-215900" algn="l" defTabSz="685800" rtl="0" eaLnBrk="0" fontAlgn="base" hangingPunct="0">
        <a:lnSpc>
          <a:spcPct val="90000"/>
        </a:lnSpc>
        <a:spcBef>
          <a:spcPts val="750"/>
        </a:spcBef>
        <a:spcAft>
          <a:spcPct val="0"/>
        </a:spcAft>
        <a:buClr>
          <a:schemeClr val="accent1"/>
        </a:buClr>
        <a:buSzPct val="120000"/>
        <a:buFont typeface="Corbel" charset="0"/>
        <a:buChar char="›"/>
        <a:defRPr sz="2800" kern="1200">
          <a:solidFill>
            <a:schemeClr val="tx1"/>
          </a:solidFill>
          <a:latin typeface="+mn-lt"/>
          <a:ea typeface="ＭＳ Ｐゴシック" charset="-128"/>
          <a:cs typeface="+mn-cs"/>
        </a:defRPr>
      </a:lvl2pPr>
      <a:lvl3pPr marL="647700" indent="-215900" algn="l" defTabSz="685800" rtl="0" eaLnBrk="0" fontAlgn="base" hangingPunct="0">
        <a:lnSpc>
          <a:spcPct val="90000"/>
        </a:lnSpc>
        <a:spcBef>
          <a:spcPts val="300"/>
        </a:spcBef>
        <a:spcAft>
          <a:spcPct val="0"/>
        </a:spcAft>
        <a:buClr>
          <a:schemeClr val="accent1"/>
        </a:buClr>
        <a:buSzPct val="120000"/>
        <a:buFont typeface="Corbel" charset="0"/>
        <a:buChar char="–"/>
        <a:defRPr sz="2400" kern="1200">
          <a:solidFill>
            <a:schemeClr val="tx1"/>
          </a:solidFill>
          <a:latin typeface="+mn-lt"/>
          <a:ea typeface="ＭＳ Ｐゴシック" charset="-128"/>
          <a:cs typeface="+mn-cs"/>
        </a:defRPr>
      </a:lvl3pPr>
      <a:lvl4pPr marL="863600" indent="-215900" algn="l" defTabSz="685800" rtl="0" eaLnBrk="0" fontAlgn="base" hangingPunct="0">
        <a:lnSpc>
          <a:spcPct val="90000"/>
        </a:lnSpc>
        <a:spcBef>
          <a:spcPts val="300"/>
        </a:spcBef>
        <a:spcAft>
          <a:spcPct val="0"/>
        </a:spcAft>
        <a:buClr>
          <a:schemeClr val="accent1"/>
        </a:buClr>
        <a:buSzPct val="120000"/>
        <a:buFont typeface="Corbel" charset="0"/>
        <a:buChar char="–"/>
        <a:defRPr lang="en-US" sz="2400" kern="1200" dirty="0">
          <a:solidFill>
            <a:schemeClr val="tx1"/>
          </a:solidFill>
          <a:latin typeface="+mn-lt"/>
          <a:ea typeface="ＭＳ Ｐゴシック" charset="-128"/>
          <a:cs typeface="+mn-cs"/>
        </a:defRPr>
      </a:lvl4pPr>
      <a:lvl5pPr marL="1079500" indent="-215900" algn="l" defTabSz="685800" rtl="0" eaLnBrk="0" fontAlgn="base" hangingPunct="0">
        <a:lnSpc>
          <a:spcPct val="90000"/>
        </a:lnSpc>
        <a:spcBef>
          <a:spcPts val="300"/>
        </a:spcBef>
        <a:spcAft>
          <a:spcPct val="0"/>
        </a:spcAft>
        <a:buClr>
          <a:schemeClr val="accent1"/>
        </a:buClr>
        <a:buSzPct val="120000"/>
        <a:buFont typeface="Corbel" charset="0"/>
        <a:buChar char="–"/>
        <a:defRPr sz="2400" kern="1200">
          <a:solidFill>
            <a:schemeClr val="tx1"/>
          </a:solidFill>
          <a:latin typeface="+mn-lt"/>
          <a:ea typeface="ＭＳ Ｐゴシック"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mailto:help.digitalresources@jisc.ac.uk"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hyperlink" Target="http://www.jisc-collections.ac.uk/Catalogue/FullDescription/index/2645"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journalarchives.jisc.ac.uk/"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s://historicaltexts.jisc.ac.uk/"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historicaltexts.jisc.ac.uk/eebo-99833824e"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3000" b="-2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68425" y="3400425"/>
            <a:ext cx="6624638" cy="398571"/>
          </a:xfrm>
        </p:spPr>
        <p:txBody>
          <a:bodyPr/>
          <a:lstStyle/>
          <a:p>
            <a:r>
              <a:rPr lang="en-US" dirty="0" smtClean="0"/>
              <a:t>Historical Texts update (June 2017)</a:t>
            </a:r>
            <a:endParaRPr lang="en-US" dirty="0"/>
          </a:p>
        </p:txBody>
      </p:sp>
      <p:sp>
        <p:nvSpPr>
          <p:cNvPr id="3" name="Text Placeholder 2"/>
          <p:cNvSpPr>
            <a:spLocks noGrp="1"/>
          </p:cNvSpPr>
          <p:nvPr>
            <p:ph type="body" sz="quarter" idx="13"/>
          </p:nvPr>
        </p:nvSpPr>
        <p:spPr/>
        <p:txBody>
          <a:bodyPr/>
          <a:lstStyle/>
          <a:p>
            <a:r>
              <a:rPr lang="en-US" dirty="0" smtClean="0"/>
              <a:t>Background and content</a:t>
            </a:r>
            <a:endParaRPr lang="en-US" dirty="0"/>
          </a:p>
        </p:txBody>
      </p:sp>
      <p:sp>
        <p:nvSpPr>
          <p:cNvPr id="4" name="Date Placeholder 3"/>
          <p:cNvSpPr>
            <a:spLocks noGrp="1"/>
          </p:cNvSpPr>
          <p:nvPr>
            <p:ph type="dt" sz="half" idx="16"/>
          </p:nvPr>
        </p:nvSpPr>
        <p:spPr/>
        <p:txBody>
          <a:bodyPr/>
          <a:lstStyle>
            <a:lvl1pPr eaLnBrk="0" hangingPunct="0">
              <a:defRPr sz="1300">
                <a:solidFill>
                  <a:schemeClr val="tx1"/>
                </a:solidFill>
                <a:latin typeface="Corbel" charset="0"/>
                <a:ea typeface="ＭＳ Ｐゴシック" charset="-128"/>
              </a:defRPr>
            </a:lvl1pPr>
            <a:lvl2pPr marL="742950" indent="-285750" eaLnBrk="0" hangingPunct="0">
              <a:defRPr sz="1300">
                <a:solidFill>
                  <a:schemeClr val="tx1"/>
                </a:solidFill>
                <a:latin typeface="Corbel" charset="0"/>
                <a:ea typeface="ＭＳ Ｐゴシック" charset="-128"/>
              </a:defRPr>
            </a:lvl2pPr>
            <a:lvl3pPr marL="1143000" indent="-228600" eaLnBrk="0" hangingPunct="0">
              <a:defRPr sz="1300">
                <a:solidFill>
                  <a:schemeClr val="tx1"/>
                </a:solidFill>
                <a:latin typeface="Corbel" charset="0"/>
                <a:ea typeface="ＭＳ Ｐゴシック" charset="-128"/>
              </a:defRPr>
            </a:lvl3pPr>
            <a:lvl4pPr marL="1600200" indent="-228600" eaLnBrk="0" hangingPunct="0">
              <a:defRPr sz="1300">
                <a:solidFill>
                  <a:schemeClr val="tx1"/>
                </a:solidFill>
                <a:latin typeface="Corbel" charset="0"/>
                <a:ea typeface="ＭＳ Ｐゴシック" charset="-128"/>
              </a:defRPr>
            </a:lvl4pPr>
            <a:lvl5pPr marL="2057400" indent="-228600" eaLnBrk="0" hangingPunct="0">
              <a:defRPr sz="1300">
                <a:solidFill>
                  <a:schemeClr val="tx1"/>
                </a:solidFill>
                <a:latin typeface="Corbel" charset="0"/>
                <a:ea typeface="ＭＳ Ｐゴシック" charset="-128"/>
              </a:defRPr>
            </a:lvl5pPr>
            <a:lvl6pPr marL="2514600" indent="-228600" defTabSz="685800" eaLnBrk="0" fontAlgn="base" hangingPunct="0">
              <a:spcBef>
                <a:spcPct val="0"/>
              </a:spcBef>
              <a:spcAft>
                <a:spcPct val="0"/>
              </a:spcAft>
              <a:defRPr sz="1300">
                <a:solidFill>
                  <a:schemeClr val="tx1"/>
                </a:solidFill>
                <a:latin typeface="Corbel" charset="0"/>
                <a:ea typeface="ＭＳ Ｐゴシック" charset="-128"/>
              </a:defRPr>
            </a:lvl6pPr>
            <a:lvl7pPr marL="2971800" indent="-228600" defTabSz="685800" eaLnBrk="0" fontAlgn="base" hangingPunct="0">
              <a:spcBef>
                <a:spcPct val="0"/>
              </a:spcBef>
              <a:spcAft>
                <a:spcPct val="0"/>
              </a:spcAft>
              <a:defRPr sz="1300">
                <a:solidFill>
                  <a:schemeClr val="tx1"/>
                </a:solidFill>
                <a:latin typeface="Corbel" charset="0"/>
                <a:ea typeface="ＭＳ Ｐゴシック" charset="-128"/>
              </a:defRPr>
            </a:lvl7pPr>
            <a:lvl8pPr marL="3429000" indent="-228600" defTabSz="685800" eaLnBrk="0" fontAlgn="base" hangingPunct="0">
              <a:spcBef>
                <a:spcPct val="0"/>
              </a:spcBef>
              <a:spcAft>
                <a:spcPct val="0"/>
              </a:spcAft>
              <a:defRPr sz="1300">
                <a:solidFill>
                  <a:schemeClr val="tx1"/>
                </a:solidFill>
                <a:latin typeface="Corbel" charset="0"/>
                <a:ea typeface="ＭＳ Ｐゴシック" charset="-128"/>
              </a:defRPr>
            </a:lvl8pPr>
            <a:lvl9pPr marL="3886200" indent="-228600" defTabSz="685800" eaLnBrk="0" fontAlgn="base" hangingPunct="0">
              <a:spcBef>
                <a:spcPct val="0"/>
              </a:spcBef>
              <a:spcAft>
                <a:spcPct val="0"/>
              </a:spcAft>
              <a:defRPr sz="1300">
                <a:solidFill>
                  <a:schemeClr val="tx1"/>
                </a:solidFill>
                <a:latin typeface="Corbel" charset="0"/>
                <a:ea typeface="ＭＳ Ｐゴシック" charset="-128"/>
              </a:defRPr>
            </a:lvl9pPr>
          </a:lstStyle>
          <a:p>
            <a:pPr eaLnBrk="1" hangingPunct="1"/>
            <a:r>
              <a:rPr lang="en-US" altLang="x-none" sz="900" smtClean="0">
                <a:solidFill>
                  <a:schemeClr val="bg1"/>
                </a:solidFill>
              </a:rPr>
              <a:t>28/06/2017</a:t>
            </a:r>
            <a:endParaRPr lang="en-GB" altLang="x-none" sz="900" dirty="0">
              <a:solidFill>
                <a:schemeClr val="bg1"/>
              </a:solidFill>
            </a:endParaRPr>
          </a:p>
        </p:txBody>
      </p:sp>
      <p:sp>
        <p:nvSpPr>
          <p:cNvPr id="6" name="Slide Number Placeholder 5"/>
          <p:cNvSpPr>
            <a:spLocks noGrp="1"/>
          </p:cNvSpPr>
          <p:nvPr>
            <p:ph type="sldNum" sz="quarter" idx="4294967295"/>
          </p:nvPr>
        </p:nvSpPr>
        <p:spPr>
          <a:xfrm>
            <a:off x="8424863" y="4872038"/>
            <a:ext cx="719137" cy="163512"/>
          </a:xfrm>
          <a:prstGeom prst="rect">
            <a:avLst/>
          </a:prstGeom>
        </p:spPr>
        <p:txBody>
          <a:bodyPr/>
          <a:lstStyle>
            <a:lvl1pPr eaLnBrk="0" hangingPunct="0">
              <a:defRPr sz="1300">
                <a:solidFill>
                  <a:schemeClr val="tx1"/>
                </a:solidFill>
                <a:latin typeface="Corbel" charset="0"/>
                <a:ea typeface="ＭＳ Ｐゴシック" charset="-128"/>
              </a:defRPr>
            </a:lvl1pPr>
            <a:lvl2pPr marL="742950" indent="-285750" eaLnBrk="0" hangingPunct="0">
              <a:defRPr sz="1300">
                <a:solidFill>
                  <a:schemeClr val="tx1"/>
                </a:solidFill>
                <a:latin typeface="Corbel" charset="0"/>
                <a:ea typeface="ＭＳ Ｐゴシック" charset="-128"/>
              </a:defRPr>
            </a:lvl2pPr>
            <a:lvl3pPr marL="1143000" indent="-228600" eaLnBrk="0" hangingPunct="0">
              <a:defRPr sz="1300">
                <a:solidFill>
                  <a:schemeClr val="tx1"/>
                </a:solidFill>
                <a:latin typeface="Corbel" charset="0"/>
                <a:ea typeface="ＭＳ Ｐゴシック" charset="-128"/>
              </a:defRPr>
            </a:lvl3pPr>
            <a:lvl4pPr marL="1600200" indent="-228600" eaLnBrk="0" hangingPunct="0">
              <a:defRPr sz="1300">
                <a:solidFill>
                  <a:schemeClr val="tx1"/>
                </a:solidFill>
                <a:latin typeface="Corbel" charset="0"/>
                <a:ea typeface="ＭＳ Ｐゴシック" charset="-128"/>
              </a:defRPr>
            </a:lvl4pPr>
            <a:lvl5pPr marL="2057400" indent="-228600" eaLnBrk="0" hangingPunct="0">
              <a:defRPr sz="1300">
                <a:solidFill>
                  <a:schemeClr val="tx1"/>
                </a:solidFill>
                <a:latin typeface="Corbel" charset="0"/>
                <a:ea typeface="ＭＳ Ｐゴシック" charset="-128"/>
              </a:defRPr>
            </a:lvl5pPr>
            <a:lvl6pPr marL="2514600" indent="-228600" defTabSz="685800" eaLnBrk="0" fontAlgn="base" hangingPunct="0">
              <a:spcBef>
                <a:spcPct val="0"/>
              </a:spcBef>
              <a:spcAft>
                <a:spcPct val="0"/>
              </a:spcAft>
              <a:defRPr sz="1300">
                <a:solidFill>
                  <a:schemeClr val="tx1"/>
                </a:solidFill>
                <a:latin typeface="Corbel" charset="0"/>
                <a:ea typeface="ＭＳ Ｐゴシック" charset="-128"/>
              </a:defRPr>
            </a:lvl6pPr>
            <a:lvl7pPr marL="2971800" indent="-228600" defTabSz="685800" eaLnBrk="0" fontAlgn="base" hangingPunct="0">
              <a:spcBef>
                <a:spcPct val="0"/>
              </a:spcBef>
              <a:spcAft>
                <a:spcPct val="0"/>
              </a:spcAft>
              <a:defRPr sz="1300">
                <a:solidFill>
                  <a:schemeClr val="tx1"/>
                </a:solidFill>
                <a:latin typeface="Corbel" charset="0"/>
                <a:ea typeface="ＭＳ Ｐゴシック" charset="-128"/>
              </a:defRPr>
            </a:lvl7pPr>
            <a:lvl8pPr marL="3429000" indent="-228600" defTabSz="685800" eaLnBrk="0" fontAlgn="base" hangingPunct="0">
              <a:spcBef>
                <a:spcPct val="0"/>
              </a:spcBef>
              <a:spcAft>
                <a:spcPct val="0"/>
              </a:spcAft>
              <a:defRPr sz="1300">
                <a:solidFill>
                  <a:schemeClr val="tx1"/>
                </a:solidFill>
                <a:latin typeface="Corbel" charset="0"/>
                <a:ea typeface="ＭＳ Ｐゴシック" charset="-128"/>
              </a:defRPr>
            </a:lvl8pPr>
            <a:lvl9pPr marL="3886200" indent="-228600" defTabSz="685800" eaLnBrk="0" fontAlgn="base" hangingPunct="0">
              <a:spcBef>
                <a:spcPct val="0"/>
              </a:spcBef>
              <a:spcAft>
                <a:spcPct val="0"/>
              </a:spcAft>
              <a:defRPr sz="1300">
                <a:solidFill>
                  <a:schemeClr val="tx1"/>
                </a:solidFill>
                <a:latin typeface="Corbel" charset="0"/>
                <a:ea typeface="ＭＳ Ｐゴシック" charset="-128"/>
              </a:defRPr>
            </a:lvl9pPr>
          </a:lstStyle>
          <a:p>
            <a:pPr eaLnBrk="1" hangingPunct="1"/>
            <a:fld id="{E8ED1C89-6B92-AD4C-82CB-8E407D69E012}" type="slidenum">
              <a:rPr lang="en-GB" altLang="x-none" sz="900">
                <a:solidFill>
                  <a:srgbClr val="9BA7A8"/>
                </a:solidFill>
              </a:rPr>
              <a:pPr eaLnBrk="1" hangingPunct="1"/>
              <a:t>1</a:t>
            </a:fld>
            <a:endParaRPr lang="en-GB" altLang="x-none" sz="900">
              <a:solidFill>
                <a:srgbClr val="9BA7A8"/>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a:t>
            </a:r>
            <a:endParaRPr lang="en-US" dirty="0"/>
          </a:p>
        </p:txBody>
      </p:sp>
      <p:sp>
        <p:nvSpPr>
          <p:cNvPr id="4" name="Text Placeholder 3"/>
          <p:cNvSpPr>
            <a:spLocks noGrp="1"/>
          </p:cNvSpPr>
          <p:nvPr>
            <p:ph type="body" sz="quarter" idx="14"/>
          </p:nvPr>
        </p:nvSpPr>
        <p:spPr>
          <a:xfrm>
            <a:off x="215900" y="879475"/>
            <a:ext cx="8677276" cy="387798"/>
          </a:xfrm>
        </p:spPr>
        <p:txBody>
          <a:bodyPr/>
          <a:lstStyle/>
          <a:p>
            <a:r>
              <a:rPr lang="en-US" dirty="0" smtClean="0"/>
              <a:t>Viewer</a:t>
            </a:r>
            <a:endParaRPr lang="en-US" dirty="0"/>
          </a:p>
        </p:txBody>
      </p:sp>
      <p:sp>
        <p:nvSpPr>
          <p:cNvPr id="5" name="Date Placeholder 4"/>
          <p:cNvSpPr>
            <a:spLocks noGrp="1"/>
          </p:cNvSpPr>
          <p:nvPr>
            <p:ph type="dt" sz="half" idx="15"/>
          </p:nvPr>
        </p:nvSpPr>
        <p:spPr/>
        <p:txBody>
          <a:bodyPr/>
          <a:lstStyle/>
          <a:p>
            <a:r>
              <a:rPr lang="en-US" altLang="x-none" smtClean="0"/>
              <a:t>28/06/2017</a:t>
            </a:r>
            <a:endParaRPr lang="en-GB" altLang="x-none"/>
          </a:p>
        </p:txBody>
      </p:sp>
      <p:sp>
        <p:nvSpPr>
          <p:cNvPr id="6" name="Footer Placeholder 5"/>
          <p:cNvSpPr>
            <a:spLocks noGrp="1"/>
          </p:cNvSpPr>
          <p:nvPr>
            <p:ph type="ftr" sz="quarter" idx="16"/>
          </p:nvPr>
        </p:nvSpPr>
        <p:spPr/>
        <p:txBody>
          <a:bodyPr/>
          <a:lstStyle/>
          <a:p>
            <a:pPr>
              <a:defRPr/>
            </a:pPr>
            <a:r>
              <a:rPr lang="en-GB" smtClean="0"/>
              <a:t>Historical Texts update</a:t>
            </a:r>
            <a:endParaRPr lang="en-GB" dirty="0"/>
          </a:p>
        </p:txBody>
      </p:sp>
      <p:sp>
        <p:nvSpPr>
          <p:cNvPr id="7" name="Slide Number Placeholder 6"/>
          <p:cNvSpPr>
            <a:spLocks noGrp="1"/>
          </p:cNvSpPr>
          <p:nvPr>
            <p:ph type="sldNum" sz="quarter" idx="17"/>
          </p:nvPr>
        </p:nvSpPr>
        <p:spPr/>
        <p:txBody>
          <a:bodyPr/>
          <a:lstStyle/>
          <a:p>
            <a:fld id="{788C86C8-0AA8-A849-B46D-CFD74E58F871}" type="slidenum">
              <a:rPr lang="en-GB" altLang="x-none" smtClean="0"/>
              <a:pPr/>
              <a:t>10</a:t>
            </a:fld>
            <a:endParaRPr lang="en-GB" altLang="x-none"/>
          </a:p>
        </p:txBody>
      </p:sp>
      <p:pic>
        <p:nvPicPr>
          <p:cNvPr id="8" name="Content Placeholder 9"/>
          <p:cNvPicPr>
            <a:picLocks noGrp="1" noChangeAspect="1"/>
          </p:cNvPicPr>
          <p:nvPr>
            <p:ph sz="quarter" idx="13"/>
          </p:nvPr>
        </p:nvPicPr>
        <p:blipFill>
          <a:blip r:embed="rId3"/>
          <a:stretch>
            <a:fillRect/>
          </a:stretch>
        </p:blipFill>
        <p:spPr>
          <a:xfrm>
            <a:off x="2225842" y="1372967"/>
            <a:ext cx="4692316" cy="3394518"/>
          </a:xfrm>
          <a:prstGeom prst="rect">
            <a:avLst/>
          </a:prstGeom>
        </p:spPr>
      </p:pic>
    </p:spTree>
    <p:extLst>
      <p:ext uri="{BB962C8B-B14F-4D97-AF65-F5344CB8AC3E}">
        <p14:creationId xmlns:p14="http://schemas.microsoft.com/office/powerpoint/2010/main" val="791286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a:t>
            </a:r>
            <a:endParaRPr lang="en-US" dirty="0"/>
          </a:p>
        </p:txBody>
      </p:sp>
      <p:sp>
        <p:nvSpPr>
          <p:cNvPr id="4" name="Text Placeholder 3"/>
          <p:cNvSpPr>
            <a:spLocks noGrp="1"/>
          </p:cNvSpPr>
          <p:nvPr>
            <p:ph type="body" sz="quarter" idx="14"/>
          </p:nvPr>
        </p:nvSpPr>
        <p:spPr>
          <a:xfrm>
            <a:off x="215900" y="879475"/>
            <a:ext cx="8677276" cy="387798"/>
          </a:xfrm>
        </p:spPr>
        <p:txBody>
          <a:bodyPr/>
          <a:lstStyle/>
          <a:p>
            <a:r>
              <a:rPr lang="en-US" dirty="0" smtClean="0"/>
              <a:t>Navigate the text and view metadata</a:t>
            </a:r>
            <a:endParaRPr lang="en-US" dirty="0"/>
          </a:p>
        </p:txBody>
      </p:sp>
      <p:sp>
        <p:nvSpPr>
          <p:cNvPr id="5" name="Date Placeholder 4"/>
          <p:cNvSpPr>
            <a:spLocks noGrp="1"/>
          </p:cNvSpPr>
          <p:nvPr>
            <p:ph type="dt" sz="half" idx="15"/>
          </p:nvPr>
        </p:nvSpPr>
        <p:spPr/>
        <p:txBody>
          <a:bodyPr/>
          <a:lstStyle/>
          <a:p>
            <a:r>
              <a:rPr lang="en-US" altLang="x-none" smtClean="0"/>
              <a:t>28/06/2017</a:t>
            </a:r>
            <a:endParaRPr lang="en-GB" altLang="x-none"/>
          </a:p>
        </p:txBody>
      </p:sp>
      <p:sp>
        <p:nvSpPr>
          <p:cNvPr id="6" name="Footer Placeholder 5"/>
          <p:cNvSpPr>
            <a:spLocks noGrp="1"/>
          </p:cNvSpPr>
          <p:nvPr>
            <p:ph type="ftr" sz="quarter" idx="16"/>
          </p:nvPr>
        </p:nvSpPr>
        <p:spPr/>
        <p:txBody>
          <a:bodyPr/>
          <a:lstStyle/>
          <a:p>
            <a:pPr>
              <a:defRPr/>
            </a:pPr>
            <a:r>
              <a:rPr lang="en-GB" smtClean="0"/>
              <a:t>Historical Texts update</a:t>
            </a:r>
            <a:endParaRPr lang="en-GB" dirty="0"/>
          </a:p>
        </p:txBody>
      </p:sp>
      <p:sp>
        <p:nvSpPr>
          <p:cNvPr id="7" name="Slide Number Placeholder 6"/>
          <p:cNvSpPr>
            <a:spLocks noGrp="1"/>
          </p:cNvSpPr>
          <p:nvPr>
            <p:ph type="sldNum" sz="quarter" idx="17"/>
          </p:nvPr>
        </p:nvSpPr>
        <p:spPr/>
        <p:txBody>
          <a:bodyPr/>
          <a:lstStyle/>
          <a:p>
            <a:fld id="{788C86C8-0AA8-A849-B46D-CFD74E58F871}" type="slidenum">
              <a:rPr lang="en-GB" altLang="x-none" smtClean="0"/>
              <a:pPr/>
              <a:t>11</a:t>
            </a:fld>
            <a:endParaRPr lang="en-GB" altLang="x-none"/>
          </a:p>
        </p:txBody>
      </p:sp>
      <p:pic>
        <p:nvPicPr>
          <p:cNvPr id="8" name="Content Placeholder 7"/>
          <p:cNvPicPr>
            <a:picLocks noGrp="1" noChangeAspect="1"/>
          </p:cNvPicPr>
          <p:nvPr>
            <p:ph sz="quarter" idx="13"/>
          </p:nvPr>
        </p:nvPicPr>
        <p:blipFill>
          <a:blip r:embed="rId3"/>
          <a:stretch>
            <a:fillRect/>
          </a:stretch>
        </p:blipFill>
        <p:spPr>
          <a:xfrm>
            <a:off x="2189747" y="1354710"/>
            <a:ext cx="4764506" cy="3431032"/>
          </a:xfrm>
          <a:prstGeom prst="rect">
            <a:avLst/>
          </a:prstGeom>
        </p:spPr>
      </p:pic>
    </p:spTree>
    <p:extLst>
      <p:ext uri="{BB962C8B-B14F-4D97-AF65-F5344CB8AC3E}">
        <p14:creationId xmlns:p14="http://schemas.microsoft.com/office/powerpoint/2010/main" val="29600767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a:t>
            </a:r>
            <a:endParaRPr lang="en-US" dirty="0"/>
          </a:p>
        </p:txBody>
      </p:sp>
      <p:sp>
        <p:nvSpPr>
          <p:cNvPr id="3" name="Content Placeholder 2"/>
          <p:cNvSpPr>
            <a:spLocks noGrp="1"/>
          </p:cNvSpPr>
          <p:nvPr>
            <p:ph sz="quarter" idx="13"/>
          </p:nvPr>
        </p:nvSpPr>
        <p:spPr>
          <a:xfrm>
            <a:off x="215902" y="1604307"/>
            <a:ext cx="8712198" cy="2930697"/>
          </a:xfrm>
        </p:spPr>
        <p:txBody>
          <a:bodyPr/>
          <a:lstStyle/>
          <a:p>
            <a:r>
              <a:rPr lang="en-GB" sz="2400" dirty="0"/>
              <a:t>C</a:t>
            </a:r>
            <a:r>
              <a:rPr lang="en-GB" sz="2400" dirty="0" smtClean="0"/>
              <a:t>ollections </a:t>
            </a:r>
            <a:r>
              <a:rPr lang="en-GB" sz="2400" dirty="0"/>
              <a:t>spanning more than 400 </a:t>
            </a:r>
            <a:r>
              <a:rPr lang="en-GB" sz="2400" dirty="0" smtClean="0"/>
              <a:t>years all </a:t>
            </a:r>
            <a:r>
              <a:rPr lang="en-GB" sz="2400" dirty="0"/>
              <a:t>in one place, making research easier, quicker and more </a:t>
            </a:r>
            <a:r>
              <a:rPr lang="en-GB" sz="2400" dirty="0" smtClean="0"/>
              <a:t>comprehensive</a:t>
            </a:r>
          </a:p>
          <a:p>
            <a:r>
              <a:rPr lang="en-GB" sz="2400" dirty="0" smtClean="0"/>
              <a:t>Full </a:t>
            </a:r>
            <a:r>
              <a:rPr lang="en-GB" sz="2400" dirty="0"/>
              <a:t>text of many historical works, including rare and obscure works they might otherwise not know </a:t>
            </a:r>
            <a:r>
              <a:rPr lang="en-GB" sz="2400" dirty="0" smtClean="0"/>
              <a:t>about</a:t>
            </a:r>
          </a:p>
          <a:p>
            <a:r>
              <a:rPr lang="en-GB" sz="2400" dirty="0" smtClean="0"/>
              <a:t>Reveals the form </a:t>
            </a:r>
            <a:r>
              <a:rPr lang="en-GB" sz="2400" dirty="0"/>
              <a:t>and appearance of original works, making research more rewarding, interesting and </a:t>
            </a:r>
            <a:r>
              <a:rPr lang="en-GB" sz="2400" dirty="0" smtClean="0"/>
              <a:t>engaging</a:t>
            </a:r>
          </a:p>
          <a:p>
            <a:r>
              <a:rPr lang="en-GB" sz="2400" dirty="0" smtClean="0"/>
              <a:t>Eliminates the time and cost associated with visiting libraries that hold rare original works</a:t>
            </a:r>
            <a:endParaRPr lang="en-US" sz="2400" dirty="0"/>
          </a:p>
        </p:txBody>
      </p:sp>
      <p:sp>
        <p:nvSpPr>
          <p:cNvPr id="4" name="Text Placeholder 3"/>
          <p:cNvSpPr>
            <a:spLocks noGrp="1"/>
          </p:cNvSpPr>
          <p:nvPr>
            <p:ph type="body" sz="quarter" idx="14"/>
          </p:nvPr>
        </p:nvSpPr>
        <p:spPr>
          <a:xfrm>
            <a:off x="215900" y="879475"/>
            <a:ext cx="8677276" cy="387798"/>
          </a:xfrm>
        </p:spPr>
        <p:txBody>
          <a:bodyPr/>
          <a:lstStyle/>
          <a:p>
            <a:r>
              <a:rPr lang="en-US" dirty="0" smtClean="0"/>
              <a:t>For learning and research</a:t>
            </a:r>
            <a:endParaRPr lang="en-US" dirty="0"/>
          </a:p>
        </p:txBody>
      </p:sp>
      <p:sp>
        <p:nvSpPr>
          <p:cNvPr id="5" name="Date Placeholder 4"/>
          <p:cNvSpPr>
            <a:spLocks noGrp="1"/>
          </p:cNvSpPr>
          <p:nvPr>
            <p:ph type="dt" sz="half" idx="15"/>
          </p:nvPr>
        </p:nvSpPr>
        <p:spPr/>
        <p:txBody>
          <a:bodyPr/>
          <a:lstStyle/>
          <a:p>
            <a:r>
              <a:rPr lang="en-US" altLang="x-none" smtClean="0"/>
              <a:t>28/06/2017</a:t>
            </a:r>
            <a:endParaRPr lang="en-GB" altLang="x-none"/>
          </a:p>
        </p:txBody>
      </p:sp>
      <p:sp>
        <p:nvSpPr>
          <p:cNvPr id="6" name="Footer Placeholder 5"/>
          <p:cNvSpPr>
            <a:spLocks noGrp="1"/>
          </p:cNvSpPr>
          <p:nvPr>
            <p:ph type="ftr" sz="quarter" idx="16"/>
          </p:nvPr>
        </p:nvSpPr>
        <p:spPr/>
        <p:txBody>
          <a:bodyPr/>
          <a:lstStyle/>
          <a:p>
            <a:pPr>
              <a:defRPr/>
            </a:pPr>
            <a:r>
              <a:rPr lang="en-GB" smtClean="0"/>
              <a:t>Historical Texts update</a:t>
            </a:r>
            <a:endParaRPr lang="en-GB" dirty="0"/>
          </a:p>
        </p:txBody>
      </p:sp>
      <p:sp>
        <p:nvSpPr>
          <p:cNvPr id="7" name="Slide Number Placeholder 6"/>
          <p:cNvSpPr>
            <a:spLocks noGrp="1"/>
          </p:cNvSpPr>
          <p:nvPr>
            <p:ph type="sldNum" sz="quarter" idx="17"/>
          </p:nvPr>
        </p:nvSpPr>
        <p:spPr/>
        <p:txBody>
          <a:bodyPr/>
          <a:lstStyle/>
          <a:p>
            <a:fld id="{788C86C8-0AA8-A849-B46D-CFD74E58F871}" type="slidenum">
              <a:rPr lang="en-GB" altLang="x-none" smtClean="0"/>
              <a:pPr/>
              <a:t>12</a:t>
            </a:fld>
            <a:endParaRPr lang="en-GB" altLang="x-none"/>
          </a:p>
        </p:txBody>
      </p:sp>
    </p:spTree>
    <p:extLst>
      <p:ext uri="{BB962C8B-B14F-4D97-AF65-F5344CB8AC3E}">
        <p14:creationId xmlns:p14="http://schemas.microsoft.com/office/powerpoint/2010/main" val="41363174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a:t>
            </a:r>
            <a:endParaRPr lang="en-US" dirty="0"/>
          </a:p>
        </p:txBody>
      </p:sp>
      <p:sp>
        <p:nvSpPr>
          <p:cNvPr id="3" name="Content Placeholder 2"/>
          <p:cNvSpPr>
            <a:spLocks noGrp="1"/>
          </p:cNvSpPr>
          <p:nvPr>
            <p:ph sz="quarter" idx="13"/>
          </p:nvPr>
        </p:nvSpPr>
        <p:spPr>
          <a:xfrm>
            <a:off x="215902" y="1604307"/>
            <a:ext cx="8712198" cy="2930697"/>
          </a:xfrm>
        </p:spPr>
        <p:txBody>
          <a:bodyPr/>
          <a:lstStyle/>
          <a:p>
            <a:r>
              <a:rPr lang="en-GB" sz="2400" dirty="0" smtClean="0"/>
              <a:t>Brings </a:t>
            </a:r>
            <a:r>
              <a:rPr lang="en-GB" sz="2400" dirty="0"/>
              <a:t>lectures and other presentations to life through the inclusion of original source material and </a:t>
            </a:r>
            <a:r>
              <a:rPr lang="en-GB" sz="2400" dirty="0" smtClean="0"/>
              <a:t>illustrations</a:t>
            </a:r>
          </a:p>
          <a:p>
            <a:r>
              <a:rPr lang="en-GB" sz="2400" dirty="0" smtClean="0"/>
              <a:t>Powerful visualisations stimulate new ideas and approaches to historical datasets, whilst engaging visual learners</a:t>
            </a:r>
          </a:p>
          <a:p>
            <a:r>
              <a:rPr lang="en-GB" sz="2400" dirty="0" smtClean="0"/>
              <a:t>Provides access to rare materials, encouraging deeper exploration of a topic</a:t>
            </a:r>
            <a:endParaRPr lang="en-US" sz="2400" dirty="0"/>
          </a:p>
        </p:txBody>
      </p:sp>
      <p:sp>
        <p:nvSpPr>
          <p:cNvPr id="4" name="Text Placeholder 3"/>
          <p:cNvSpPr>
            <a:spLocks noGrp="1"/>
          </p:cNvSpPr>
          <p:nvPr>
            <p:ph type="body" sz="quarter" idx="14"/>
          </p:nvPr>
        </p:nvSpPr>
        <p:spPr>
          <a:xfrm>
            <a:off x="215900" y="879475"/>
            <a:ext cx="8677276" cy="387798"/>
          </a:xfrm>
        </p:spPr>
        <p:txBody>
          <a:bodyPr/>
          <a:lstStyle/>
          <a:p>
            <a:r>
              <a:rPr lang="en-US" dirty="0" smtClean="0"/>
              <a:t>For teaching</a:t>
            </a:r>
            <a:endParaRPr lang="en-US" dirty="0"/>
          </a:p>
        </p:txBody>
      </p:sp>
      <p:sp>
        <p:nvSpPr>
          <p:cNvPr id="5" name="Date Placeholder 4"/>
          <p:cNvSpPr>
            <a:spLocks noGrp="1"/>
          </p:cNvSpPr>
          <p:nvPr>
            <p:ph type="dt" sz="half" idx="15"/>
          </p:nvPr>
        </p:nvSpPr>
        <p:spPr/>
        <p:txBody>
          <a:bodyPr/>
          <a:lstStyle/>
          <a:p>
            <a:r>
              <a:rPr lang="en-US" altLang="x-none" smtClean="0"/>
              <a:t>28/06/2017</a:t>
            </a:r>
            <a:endParaRPr lang="en-GB" altLang="x-none"/>
          </a:p>
        </p:txBody>
      </p:sp>
      <p:sp>
        <p:nvSpPr>
          <p:cNvPr id="6" name="Footer Placeholder 5"/>
          <p:cNvSpPr>
            <a:spLocks noGrp="1"/>
          </p:cNvSpPr>
          <p:nvPr>
            <p:ph type="ftr" sz="quarter" idx="16"/>
          </p:nvPr>
        </p:nvSpPr>
        <p:spPr/>
        <p:txBody>
          <a:bodyPr/>
          <a:lstStyle/>
          <a:p>
            <a:pPr>
              <a:defRPr/>
            </a:pPr>
            <a:r>
              <a:rPr lang="en-GB" smtClean="0"/>
              <a:t>Historical Texts update</a:t>
            </a:r>
            <a:endParaRPr lang="en-GB" dirty="0"/>
          </a:p>
        </p:txBody>
      </p:sp>
      <p:sp>
        <p:nvSpPr>
          <p:cNvPr id="7" name="Slide Number Placeholder 6"/>
          <p:cNvSpPr>
            <a:spLocks noGrp="1"/>
          </p:cNvSpPr>
          <p:nvPr>
            <p:ph type="sldNum" sz="quarter" idx="17"/>
          </p:nvPr>
        </p:nvSpPr>
        <p:spPr/>
        <p:txBody>
          <a:bodyPr/>
          <a:lstStyle/>
          <a:p>
            <a:fld id="{788C86C8-0AA8-A849-B46D-CFD74E58F871}" type="slidenum">
              <a:rPr lang="en-GB" altLang="x-none" smtClean="0"/>
              <a:pPr/>
              <a:t>13</a:t>
            </a:fld>
            <a:endParaRPr lang="en-GB" altLang="x-none"/>
          </a:p>
        </p:txBody>
      </p:sp>
    </p:spTree>
    <p:extLst>
      <p:ext uri="{BB962C8B-B14F-4D97-AF65-F5344CB8AC3E}">
        <p14:creationId xmlns:p14="http://schemas.microsoft.com/office/powerpoint/2010/main" val="38016347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2182368" y="726707"/>
            <a:ext cx="4779264" cy="3864712"/>
          </a:xfrm>
        </p:spPr>
      </p:pic>
      <p:sp>
        <p:nvSpPr>
          <p:cNvPr id="5" name="Date Placeholder 4"/>
          <p:cNvSpPr>
            <a:spLocks noGrp="1"/>
          </p:cNvSpPr>
          <p:nvPr>
            <p:ph type="dt" sz="half" idx="15"/>
          </p:nvPr>
        </p:nvSpPr>
        <p:spPr/>
        <p:txBody>
          <a:bodyPr/>
          <a:lstStyle/>
          <a:p>
            <a:r>
              <a:rPr lang="en-US" altLang="x-none" smtClean="0"/>
              <a:t>28/06/2017</a:t>
            </a:r>
            <a:endParaRPr lang="en-GB" altLang="x-none"/>
          </a:p>
        </p:txBody>
      </p:sp>
      <p:sp>
        <p:nvSpPr>
          <p:cNvPr id="6" name="Footer Placeholder 5"/>
          <p:cNvSpPr>
            <a:spLocks noGrp="1"/>
          </p:cNvSpPr>
          <p:nvPr>
            <p:ph type="ftr" sz="quarter" idx="16"/>
          </p:nvPr>
        </p:nvSpPr>
        <p:spPr/>
        <p:txBody>
          <a:bodyPr/>
          <a:lstStyle/>
          <a:p>
            <a:pPr>
              <a:defRPr/>
            </a:pPr>
            <a:r>
              <a:rPr lang="en-GB" smtClean="0"/>
              <a:t>Historical Texts update</a:t>
            </a:r>
            <a:endParaRPr lang="en-GB" dirty="0"/>
          </a:p>
        </p:txBody>
      </p:sp>
      <p:sp>
        <p:nvSpPr>
          <p:cNvPr id="7" name="Slide Number Placeholder 6"/>
          <p:cNvSpPr>
            <a:spLocks noGrp="1"/>
          </p:cNvSpPr>
          <p:nvPr>
            <p:ph type="sldNum" sz="quarter" idx="17"/>
          </p:nvPr>
        </p:nvSpPr>
        <p:spPr/>
        <p:txBody>
          <a:bodyPr/>
          <a:lstStyle/>
          <a:p>
            <a:fld id="{788C86C8-0AA8-A849-B46D-CFD74E58F871}" type="slidenum">
              <a:rPr lang="en-GB" altLang="x-none" smtClean="0"/>
              <a:pPr/>
              <a:t>14</a:t>
            </a:fld>
            <a:endParaRPr lang="en-GB" altLang="x-none"/>
          </a:p>
        </p:txBody>
      </p:sp>
    </p:spTree>
    <p:extLst>
      <p:ext uri="{BB962C8B-B14F-4D97-AF65-F5344CB8AC3E}">
        <p14:creationId xmlns:p14="http://schemas.microsoft.com/office/powerpoint/2010/main" val="737146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Subscribe</a:t>
            </a:r>
            <a:endParaRPr lang="en-US" dirty="0"/>
          </a:p>
        </p:txBody>
      </p:sp>
      <p:sp>
        <p:nvSpPr>
          <p:cNvPr id="3" name="Content Placeholder 2"/>
          <p:cNvSpPr>
            <a:spLocks noGrp="1"/>
          </p:cNvSpPr>
          <p:nvPr>
            <p:ph sz="quarter" idx="13"/>
          </p:nvPr>
        </p:nvSpPr>
        <p:spPr>
          <a:xfrm>
            <a:off x="215900" y="1413843"/>
            <a:ext cx="4541035" cy="3318495"/>
          </a:xfrm>
        </p:spPr>
        <p:txBody>
          <a:bodyPr/>
          <a:lstStyle/>
          <a:p>
            <a:r>
              <a:rPr lang="en-GB" dirty="0"/>
              <a:t>Historical Texts is available to UK HE and FE Institutions and Research Councils via </a:t>
            </a:r>
            <a:r>
              <a:rPr lang="en-GB" dirty="0" smtClean="0"/>
              <a:t>subscription</a:t>
            </a:r>
            <a:endParaRPr lang="en-GB" dirty="0"/>
          </a:p>
          <a:p>
            <a:r>
              <a:rPr lang="en-GB" dirty="0" smtClean="0"/>
              <a:t>Contact: </a:t>
            </a:r>
            <a:r>
              <a:rPr lang="en-GB" u="sng" dirty="0">
                <a:hlinkClick r:id="rId3" tooltip="Please contact our Subscriptions Helpdesk for queries related to subscriptions and invoicing"/>
              </a:rPr>
              <a:t>help.digitalresources@jisc.ac.uk</a:t>
            </a:r>
            <a:endParaRPr lang="en-GB" dirty="0"/>
          </a:p>
        </p:txBody>
      </p:sp>
      <p:sp>
        <p:nvSpPr>
          <p:cNvPr id="5" name="Date Placeholder 4"/>
          <p:cNvSpPr>
            <a:spLocks noGrp="1"/>
          </p:cNvSpPr>
          <p:nvPr>
            <p:ph type="dt" sz="half" idx="17"/>
          </p:nvPr>
        </p:nvSpPr>
        <p:spPr/>
        <p:txBody>
          <a:bodyPr/>
          <a:lstStyle/>
          <a:p>
            <a:r>
              <a:rPr lang="en-US" altLang="x-none" smtClean="0"/>
              <a:t>28/06/2017</a:t>
            </a:r>
            <a:endParaRPr lang="en-GB" altLang="x-none"/>
          </a:p>
        </p:txBody>
      </p:sp>
      <p:sp>
        <p:nvSpPr>
          <p:cNvPr id="6" name="Footer Placeholder 5"/>
          <p:cNvSpPr>
            <a:spLocks noGrp="1"/>
          </p:cNvSpPr>
          <p:nvPr>
            <p:ph type="ftr" sz="quarter" idx="18"/>
          </p:nvPr>
        </p:nvSpPr>
        <p:spPr/>
        <p:txBody>
          <a:bodyPr/>
          <a:lstStyle/>
          <a:p>
            <a:pPr>
              <a:defRPr/>
            </a:pPr>
            <a:r>
              <a:rPr lang="en-GB" smtClean="0"/>
              <a:t>Historical Texts update</a:t>
            </a:r>
            <a:endParaRPr lang="en-GB" dirty="0"/>
          </a:p>
        </p:txBody>
      </p:sp>
      <p:sp>
        <p:nvSpPr>
          <p:cNvPr id="7" name="Slide Number Placeholder 6"/>
          <p:cNvSpPr>
            <a:spLocks noGrp="1"/>
          </p:cNvSpPr>
          <p:nvPr>
            <p:ph type="sldNum" sz="quarter" idx="19"/>
          </p:nvPr>
        </p:nvSpPr>
        <p:spPr/>
        <p:txBody>
          <a:bodyPr/>
          <a:lstStyle/>
          <a:p>
            <a:fld id="{788C86C8-0AA8-A849-B46D-CFD74E58F871}" type="slidenum">
              <a:rPr lang="en-GB" altLang="x-none" smtClean="0"/>
              <a:pPr/>
              <a:t>15</a:t>
            </a:fld>
            <a:endParaRPr lang="en-GB" altLang="x-none"/>
          </a:p>
        </p:txBody>
      </p:sp>
      <p:sp>
        <p:nvSpPr>
          <p:cNvPr id="12" name="Text Placeholder 11"/>
          <p:cNvSpPr>
            <a:spLocks noGrp="1"/>
          </p:cNvSpPr>
          <p:nvPr>
            <p:ph type="body" sz="quarter" idx="16"/>
          </p:nvPr>
        </p:nvSpPr>
        <p:spPr>
          <a:xfrm>
            <a:off x="250824" y="879475"/>
            <a:ext cx="8092288" cy="337500"/>
          </a:xfrm>
        </p:spPr>
        <p:txBody>
          <a:bodyPr/>
          <a:lstStyle/>
          <a:p>
            <a:r>
              <a:rPr lang="en-US" sz="2000" dirty="0">
                <a:hlinkClick r:id="rId4"/>
              </a:rPr>
              <a:t>http://www.jisc-collections.ac.uk/Catalogue/FullDescription/index/2645</a:t>
            </a:r>
            <a:r>
              <a:rPr lang="en-US" sz="2000" dirty="0"/>
              <a:t> </a:t>
            </a:r>
          </a:p>
        </p:txBody>
      </p:sp>
      <p:pic>
        <p:nvPicPr>
          <p:cNvPr id="9" name="Picture 8"/>
          <p:cNvPicPr>
            <a:picLocks noChangeAspect="1"/>
          </p:cNvPicPr>
          <p:nvPr/>
        </p:nvPicPr>
        <p:blipFill rotWithShape="1">
          <a:blip r:embed="rId5"/>
          <a:srcRect b="1287"/>
          <a:stretch/>
        </p:blipFill>
        <p:spPr>
          <a:xfrm>
            <a:off x="4844132" y="1340633"/>
            <a:ext cx="4083968" cy="2636859"/>
          </a:xfrm>
          <a:prstGeom prst="rect">
            <a:avLst/>
          </a:prstGeom>
        </p:spPr>
      </p:pic>
    </p:spTree>
    <p:extLst>
      <p:ext uri="{BB962C8B-B14F-4D97-AF65-F5344CB8AC3E}">
        <p14:creationId xmlns:p14="http://schemas.microsoft.com/office/powerpoint/2010/main" val="7710328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Subscribe</a:t>
            </a:r>
            <a:endParaRPr lang="en-US" dirty="0"/>
          </a:p>
        </p:txBody>
      </p:sp>
      <p:sp>
        <p:nvSpPr>
          <p:cNvPr id="3" name="Content Placeholder 2"/>
          <p:cNvSpPr>
            <a:spLocks noGrp="1"/>
          </p:cNvSpPr>
          <p:nvPr>
            <p:ph sz="quarter" idx="13"/>
          </p:nvPr>
        </p:nvSpPr>
        <p:spPr>
          <a:xfrm>
            <a:off x="215901" y="1413843"/>
            <a:ext cx="3601720" cy="3318495"/>
          </a:xfrm>
        </p:spPr>
        <p:txBody>
          <a:bodyPr/>
          <a:lstStyle/>
          <a:p>
            <a:r>
              <a:rPr lang="en-US" dirty="0" smtClean="0"/>
              <a:t>All subscribers will also have access to Jisc Journal Archives</a:t>
            </a:r>
          </a:p>
          <a:p>
            <a:r>
              <a:rPr lang="en-US" dirty="0" smtClean="0"/>
              <a:t>Brings together diverse journal content to support teaching, learning and research</a:t>
            </a:r>
          </a:p>
          <a:p>
            <a:r>
              <a:rPr lang="en-US" dirty="0" smtClean="0"/>
              <a:t>Includes the popular Spare Rib magazine</a:t>
            </a:r>
            <a:endParaRPr lang="en-US" dirty="0"/>
          </a:p>
          <a:p>
            <a:endParaRPr lang="en-GB" dirty="0" smtClean="0"/>
          </a:p>
        </p:txBody>
      </p:sp>
      <p:sp>
        <p:nvSpPr>
          <p:cNvPr id="5" name="Date Placeholder 4"/>
          <p:cNvSpPr>
            <a:spLocks noGrp="1"/>
          </p:cNvSpPr>
          <p:nvPr>
            <p:ph type="dt" sz="half" idx="17"/>
          </p:nvPr>
        </p:nvSpPr>
        <p:spPr/>
        <p:txBody>
          <a:bodyPr/>
          <a:lstStyle/>
          <a:p>
            <a:r>
              <a:rPr lang="en-US" altLang="x-none" smtClean="0"/>
              <a:t>28/06/2017</a:t>
            </a:r>
            <a:endParaRPr lang="en-GB" altLang="x-none"/>
          </a:p>
        </p:txBody>
      </p:sp>
      <p:sp>
        <p:nvSpPr>
          <p:cNvPr id="6" name="Footer Placeholder 5"/>
          <p:cNvSpPr>
            <a:spLocks noGrp="1"/>
          </p:cNvSpPr>
          <p:nvPr>
            <p:ph type="ftr" sz="quarter" idx="18"/>
          </p:nvPr>
        </p:nvSpPr>
        <p:spPr/>
        <p:txBody>
          <a:bodyPr/>
          <a:lstStyle/>
          <a:p>
            <a:pPr>
              <a:defRPr/>
            </a:pPr>
            <a:r>
              <a:rPr lang="en-GB" smtClean="0"/>
              <a:t>Historical Texts update</a:t>
            </a:r>
            <a:endParaRPr lang="en-GB" dirty="0"/>
          </a:p>
        </p:txBody>
      </p:sp>
      <p:sp>
        <p:nvSpPr>
          <p:cNvPr id="7" name="Slide Number Placeholder 6"/>
          <p:cNvSpPr>
            <a:spLocks noGrp="1"/>
          </p:cNvSpPr>
          <p:nvPr>
            <p:ph type="sldNum" sz="quarter" idx="19"/>
          </p:nvPr>
        </p:nvSpPr>
        <p:spPr/>
        <p:txBody>
          <a:bodyPr/>
          <a:lstStyle/>
          <a:p>
            <a:fld id="{788C86C8-0AA8-A849-B46D-CFD74E58F871}" type="slidenum">
              <a:rPr lang="en-GB" altLang="x-none" smtClean="0"/>
              <a:pPr/>
              <a:t>16</a:t>
            </a:fld>
            <a:endParaRPr lang="en-GB" altLang="x-none"/>
          </a:p>
        </p:txBody>
      </p:sp>
      <p:sp>
        <p:nvSpPr>
          <p:cNvPr id="12" name="Text Placeholder 11"/>
          <p:cNvSpPr>
            <a:spLocks noGrp="1"/>
          </p:cNvSpPr>
          <p:nvPr>
            <p:ph type="body" sz="quarter" idx="16"/>
          </p:nvPr>
        </p:nvSpPr>
        <p:spPr>
          <a:xfrm>
            <a:off x="250824" y="879475"/>
            <a:ext cx="8092288" cy="337500"/>
          </a:xfrm>
        </p:spPr>
        <p:txBody>
          <a:bodyPr/>
          <a:lstStyle/>
          <a:p>
            <a:r>
              <a:rPr lang="en-US" dirty="0" smtClean="0"/>
              <a:t>Journal Archives </a:t>
            </a:r>
            <a:r>
              <a:rPr lang="en-US" dirty="0"/>
              <a:t>- </a:t>
            </a:r>
            <a:r>
              <a:rPr lang="en-US" dirty="0">
                <a:hlinkClick r:id="rId3"/>
              </a:rPr>
              <a:t>https://</a:t>
            </a:r>
            <a:r>
              <a:rPr lang="en-US" dirty="0" smtClean="0">
                <a:hlinkClick r:id="rId3"/>
              </a:rPr>
              <a:t>journalarchives.jisc.ac.uk/</a:t>
            </a:r>
            <a:r>
              <a:rPr lang="en-US" dirty="0" smtClean="0"/>
              <a:t> </a:t>
            </a:r>
            <a:endParaRPr lang="en-US" dirty="0"/>
          </a:p>
        </p:txBody>
      </p:sp>
      <p:pic>
        <p:nvPicPr>
          <p:cNvPr id="4" name="Picture 3"/>
          <p:cNvPicPr>
            <a:picLocks noChangeAspect="1"/>
          </p:cNvPicPr>
          <p:nvPr/>
        </p:nvPicPr>
        <p:blipFill>
          <a:blip r:embed="rId4"/>
          <a:stretch>
            <a:fillRect/>
          </a:stretch>
        </p:blipFill>
        <p:spPr>
          <a:xfrm>
            <a:off x="4051298" y="1252371"/>
            <a:ext cx="4876802" cy="2813384"/>
          </a:xfrm>
          <a:prstGeom prst="rect">
            <a:avLst/>
          </a:prstGeom>
        </p:spPr>
      </p:pic>
    </p:spTree>
    <p:extLst>
      <p:ext uri="{BB962C8B-B14F-4D97-AF65-F5344CB8AC3E}">
        <p14:creationId xmlns:p14="http://schemas.microsoft.com/office/powerpoint/2010/main" val="16538236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4"/>
          </p:nvPr>
        </p:nvSpPr>
        <p:spPr/>
        <p:txBody>
          <a:bodyPr/>
          <a:lstStyle/>
          <a:p>
            <a:r>
              <a:rPr lang="en-US" dirty="0" smtClean="0"/>
              <a:t>Jonathan Cates</a:t>
            </a:r>
            <a:endParaRPr lang="en-US" dirty="0"/>
          </a:p>
        </p:txBody>
      </p:sp>
      <p:sp>
        <p:nvSpPr>
          <p:cNvPr id="5" name="Text Placeholder 4"/>
          <p:cNvSpPr>
            <a:spLocks noGrp="1"/>
          </p:cNvSpPr>
          <p:nvPr>
            <p:ph type="body" sz="quarter" idx="16"/>
          </p:nvPr>
        </p:nvSpPr>
        <p:spPr>
          <a:xfrm>
            <a:off x="2521743" y="2486218"/>
            <a:ext cx="3879057" cy="249299"/>
          </a:xfrm>
        </p:spPr>
        <p:txBody>
          <a:bodyPr/>
          <a:lstStyle/>
          <a:p>
            <a:r>
              <a:rPr lang="en-US" dirty="0" smtClean="0"/>
              <a:t>Jonathan.cates@jisc.ac.uk</a:t>
            </a:r>
            <a:endParaRPr lang="en-US" dirty="0"/>
          </a:p>
          <a:p>
            <a:endParaRPr lang="en-US" dirty="0"/>
          </a:p>
        </p:txBody>
      </p:sp>
      <p:sp>
        <p:nvSpPr>
          <p:cNvPr id="6" name="Text Placeholder 5"/>
          <p:cNvSpPr>
            <a:spLocks noGrp="1"/>
          </p:cNvSpPr>
          <p:nvPr>
            <p:ph type="body" sz="quarter" idx="17"/>
          </p:nvPr>
        </p:nvSpPr>
        <p:spPr>
          <a:xfrm>
            <a:off x="2521743" y="2825159"/>
            <a:ext cx="3879057" cy="249299"/>
          </a:xfrm>
        </p:spPr>
        <p:txBody>
          <a:bodyPr/>
          <a:lstStyle/>
          <a:p>
            <a:r>
              <a:rPr lang="en-US" dirty="0" smtClean="0"/>
              <a:t>Product </a:t>
            </a:r>
            <a:r>
              <a:rPr lang="en-US" dirty="0" smtClean="0"/>
              <a:t>Manager (</a:t>
            </a:r>
            <a:r>
              <a:rPr lang="en-US" dirty="0" smtClean="0"/>
              <a:t>Historical Texts and Journal Archives)</a:t>
            </a:r>
            <a:endParaRPr lang="en-US" dirty="0"/>
          </a:p>
        </p:txBody>
      </p:sp>
      <p:sp>
        <p:nvSpPr>
          <p:cNvPr id="7" name="Date Placeholder 6"/>
          <p:cNvSpPr>
            <a:spLocks noGrp="1"/>
          </p:cNvSpPr>
          <p:nvPr>
            <p:ph type="dt" sz="half" idx="18"/>
          </p:nvPr>
        </p:nvSpPr>
        <p:spPr/>
        <p:txBody>
          <a:bodyPr/>
          <a:lstStyle/>
          <a:p>
            <a:r>
              <a:rPr lang="en-US" altLang="x-none" smtClean="0"/>
              <a:t>28/06/2017</a:t>
            </a:r>
            <a:endParaRPr lang="en-GB" altLang="x-none"/>
          </a:p>
        </p:txBody>
      </p:sp>
      <p:sp>
        <p:nvSpPr>
          <p:cNvPr id="8" name="Footer Placeholder 7"/>
          <p:cNvSpPr>
            <a:spLocks noGrp="1"/>
          </p:cNvSpPr>
          <p:nvPr>
            <p:ph type="ftr" sz="quarter" idx="19"/>
          </p:nvPr>
        </p:nvSpPr>
        <p:spPr/>
        <p:txBody>
          <a:bodyPr/>
          <a:lstStyle/>
          <a:p>
            <a:pPr>
              <a:defRPr/>
            </a:pPr>
            <a:r>
              <a:rPr lang="en-GB" smtClean="0"/>
              <a:t>Historical Texts update</a:t>
            </a:r>
            <a:endParaRPr lang="en-GB" dirty="0"/>
          </a:p>
        </p:txBody>
      </p:sp>
      <p:sp>
        <p:nvSpPr>
          <p:cNvPr id="9" name="Slide Number Placeholder 8"/>
          <p:cNvSpPr>
            <a:spLocks noGrp="1"/>
          </p:cNvSpPr>
          <p:nvPr>
            <p:ph type="sldNum" sz="quarter" idx="20"/>
          </p:nvPr>
        </p:nvSpPr>
        <p:spPr/>
        <p:txBody>
          <a:bodyPr/>
          <a:lstStyle/>
          <a:p>
            <a:fld id="{A206189E-BBC7-AE48-8070-226440AEDE1D}" type="slidenum">
              <a:rPr lang="en-GB" altLang="x-none" smtClean="0"/>
              <a:pPr/>
              <a:t>17</a:t>
            </a:fld>
            <a:endParaRPr lang="en-GB" altLang="x-none"/>
          </a:p>
        </p:txBody>
      </p:sp>
    </p:spTree>
    <p:extLst>
      <p:ext uri="{BB962C8B-B14F-4D97-AF65-F5344CB8AC3E}">
        <p14:creationId xmlns:p14="http://schemas.microsoft.com/office/powerpoint/2010/main" val="3020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sz="quarter" idx="13"/>
          </p:nvPr>
        </p:nvSpPr>
        <p:spPr>
          <a:xfrm>
            <a:off x="215902" y="1604307"/>
            <a:ext cx="8712198" cy="2930697"/>
          </a:xfrm>
        </p:spPr>
        <p:txBody>
          <a:bodyPr/>
          <a:lstStyle/>
          <a:p>
            <a:r>
              <a:rPr lang="en-GB" sz="2400" dirty="0"/>
              <a:t>Historical texts is a service that enables you to search, view and download 400,000 texts published from the late C15th to the long C19th</a:t>
            </a:r>
          </a:p>
          <a:p>
            <a:r>
              <a:rPr lang="en-US" sz="2400" dirty="0" smtClean="0">
                <a:hlinkClick r:id="rId3"/>
              </a:rPr>
              <a:t>https</a:t>
            </a:r>
            <a:r>
              <a:rPr lang="en-US" sz="2400" dirty="0">
                <a:hlinkClick r:id="rId3"/>
              </a:rPr>
              <a:t>://historicaltexts.jisc.ac.uk</a:t>
            </a:r>
            <a:endParaRPr lang="en-US" sz="2400" dirty="0"/>
          </a:p>
          <a:p>
            <a:endParaRPr lang="en-US" dirty="0"/>
          </a:p>
        </p:txBody>
      </p:sp>
      <p:sp>
        <p:nvSpPr>
          <p:cNvPr id="4" name="Text Placeholder 3"/>
          <p:cNvSpPr>
            <a:spLocks noGrp="1"/>
          </p:cNvSpPr>
          <p:nvPr>
            <p:ph type="body" sz="quarter" idx="14"/>
          </p:nvPr>
        </p:nvSpPr>
        <p:spPr>
          <a:xfrm>
            <a:off x="215900" y="879475"/>
            <a:ext cx="8677276" cy="387798"/>
          </a:xfrm>
        </p:spPr>
        <p:txBody>
          <a:bodyPr/>
          <a:lstStyle/>
          <a:p>
            <a:r>
              <a:rPr lang="en-US" dirty="0" smtClean="0"/>
              <a:t>What is Historical Texts?</a:t>
            </a:r>
            <a:endParaRPr lang="en-US" dirty="0"/>
          </a:p>
        </p:txBody>
      </p:sp>
      <p:sp>
        <p:nvSpPr>
          <p:cNvPr id="5" name="Date Placeholder 4"/>
          <p:cNvSpPr>
            <a:spLocks noGrp="1"/>
          </p:cNvSpPr>
          <p:nvPr>
            <p:ph type="dt" sz="half" idx="15"/>
          </p:nvPr>
        </p:nvSpPr>
        <p:spPr/>
        <p:txBody>
          <a:bodyPr/>
          <a:lstStyle/>
          <a:p>
            <a:r>
              <a:rPr lang="en-US" altLang="x-none" smtClean="0"/>
              <a:t>28/06/2017</a:t>
            </a:r>
            <a:endParaRPr lang="en-GB" altLang="x-none"/>
          </a:p>
        </p:txBody>
      </p:sp>
      <p:sp>
        <p:nvSpPr>
          <p:cNvPr id="6" name="Footer Placeholder 5"/>
          <p:cNvSpPr>
            <a:spLocks noGrp="1"/>
          </p:cNvSpPr>
          <p:nvPr>
            <p:ph type="ftr" sz="quarter" idx="16"/>
          </p:nvPr>
        </p:nvSpPr>
        <p:spPr/>
        <p:txBody>
          <a:bodyPr/>
          <a:lstStyle/>
          <a:p>
            <a:pPr>
              <a:defRPr/>
            </a:pPr>
            <a:r>
              <a:rPr lang="en-GB" smtClean="0"/>
              <a:t>Historical Texts update</a:t>
            </a:r>
            <a:endParaRPr lang="en-GB" dirty="0"/>
          </a:p>
        </p:txBody>
      </p:sp>
      <p:sp>
        <p:nvSpPr>
          <p:cNvPr id="7" name="Slide Number Placeholder 6"/>
          <p:cNvSpPr>
            <a:spLocks noGrp="1"/>
          </p:cNvSpPr>
          <p:nvPr>
            <p:ph type="sldNum" sz="quarter" idx="17"/>
          </p:nvPr>
        </p:nvSpPr>
        <p:spPr/>
        <p:txBody>
          <a:bodyPr/>
          <a:lstStyle/>
          <a:p>
            <a:fld id="{788C86C8-0AA8-A849-B46D-CFD74E58F871}" type="slidenum">
              <a:rPr lang="en-GB" altLang="x-none" smtClean="0"/>
              <a:pPr/>
              <a:t>2</a:t>
            </a:fld>
            <a:endParaRPr lang="en-GB" altLang="x-none"/>
          </a:p>
        </p:txBody>
      </p:sp>
    </p:spTree>
    <p:extLst>
      <p:ext uri="{BB962C8B-B14F-4D97-AF65-F5344CB8AC3E}">
        <p14:creationId xmlns:p14="http://schemas.microsoft.com/office/powerpoint/2010/main" val="17003397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sz="quarter" idx="13"/>
          </p:nvPr>
        </p:nvSpPr>
        <p:spPr>
          <a:xfrm>
            <a:off x="215902" y="1604307"/>
            <a:ext cx="8712198" cy="2930697"/>
          </a:xfrm>
        </p:spPr>
        <p:txBody>
          <a:bodyPr/>
          <a:lstStyle/>
          <a:p>
            <a:r>
              <a:rPr lang="en-GB" sz="2400" dirty="0"/>
              <a:t>It contains four collections:</a:t>
            </a:r>
          </a:p>
          <a:p>
            <a:pPr lvl="1"/>
            <a:r>
              <a:rPr lang="en-GB" sz="2400" dirty="0"/>
              <a:t>Early English Books Online (EEBO) (1473-1700)</a:t>
            </a:r>
          </a:p>
          <a:p>
            <a:pPr lvl="1"/>
            <a:r>
              <a:rPr lang="en-GB" sz="2400" dirty="0"/>
              <a:t>Eighteenth Century Collections Online (ECCO) (1701-1800)</a:t>
            </a:r>
          </a:p>
          <a:p>
            <a:pPr lvl="1"/>
            <a:r>
              <a:rPr lang="en-GB" sz="2400" dirty="0"/>
              <a:t>British Library 19th Century collection (1789-1914)</a:t>
            </a:r>
          </a:p>
          <a:p>
            <a:pPr lvl="1"/>
            <a:r>
              <a:rPr lang="en-GB" sz="2400" dirty="0"/>
              <a:t>UK Medical Heritage Library</a:t>
            </a:r>
          </a:p>
          <a:p>
            <a:pPr marL="0" indent="0">
              <a:buNone/>
            </a:pPr>
            <a:r>
              <a:rPr lang="en-GB" sz="2400" dirty="0"/>
              <a:t>Including a wealth of content and coverage of subject areas including English literature, history, geography, science, </a:t>
            </a:r>
            <a:r>
              <a:rPr lang="en-GB" sz="2400" dirty="0" smtClean="0"/>
              <a:t>religion and medicine.</a:t>
            </a:r>
            <a:endParaRPr lang="en-GB" sz="2400" dirty="0"/>
          </a:p>
          <a:p>
            <a:endParaRPr lang="en-US" dirty="0"/>
          </a:p>
        </p:txBody>
      </p:sp>
      <p:sp>
        <p:nvSpPr>
          <p:cNvPr id="4" name="Text Placeholder 3"/>
          <p:cNvSpPr>
            <a:spLocks noGrp="1"/>
          </p:cNvSpPr>
          <p:nvPr>
            <p:ph type="body" sz="quarter" idx="14"/>
          </p:nvPr>
        </p:nvSpPr>
        <p:spPr>
          <a:xfrm>
            <a:off x="215900" y="879475"/>
            <a:ext cx="8677276" cy="387798"/>
          </a:xfrm>
        </p:spPr>
        <p:txBody>
          <a:bodyPr/>
          <a:lstStyle/>
          <a:p>
            <a:r>
              <a:rPr lang="en-US" dirty="0" smtClean="0"/>
              <a:t>What is Historical Texts?</a:t>
            </a:r>
            <a:endParaRPr lang="en-US" dirty="0"/>
          </a:p>
        </p:txBody>
      </p:sp>
      <p:sp>
        <p:nvSpPr>
          <p:cNvPr id="5" name="Date Placeholder 4"/>
          <p:cNvSpPr>
            <a:spLocks noGrp="1"/>
          </p:cNvSpPr>
          <p:nvPr>
            <p:ph type="dt" sz="half" idx="15"/>
          </p:nvPr>
        </p:nvSpPr>
        <p:spPr/>
        <p:txBody>
          <a:bodyPr/>
          <a:lstStyle/>
          <a:p>
            <a:r>
              <a:rPr lang="en-US" altLang="x-none" smtClean="0"/>
              <a:t>28/06/2017</a:t>
            </a:r>
            <a:endParaRPr lang="en-GB" altLang="x-none"/>
          </a:p>
        </p:txBody>
      </p:sp>
      <p:sp>
        <p:nvSpPr>
          <p:cNvPr id="6" name="Footer Placeholder 5"/>
          <p:cNvSpPr>
            <a:spLocks noGrp="1"/>
          </p:cNvSpPr>
          <p:nvPr>
            <p:ph type="ftr" sz="quarter" idx="16"/>
          </p:nvPr>
        </p:nvSpPr>
        <p:spPr/>
        <p:txBody>
          <a:bodyPr/>
          <a:lstStyle/>
          <a:p>
            <a:pPr>
              <a:defRPr/>
            </a:pPr>
            <a:r>
              <a:rPr lang="en-GB" smtClean="0"/>
              <a:t>Historical Texts update</a:t>
            </a:r>
            <a:endParaRPr lang="en-GB" dirty="0"/>
          </a:p>
        </p:txBody>
      </p:sp>
      <p:sp>
        <p:nvSpPr>
          <p:cNvPr id="7" name="Slide Number Placeholder 6"/>
          <p:cNvSpPr>
            <a:spLocks noGrp="1"/>
          </p:cNvSpPr>
          <p:nvPr>
            <p:ph type="sldNum" sz="quarter" idx="17"/>
          </p:nvPr>
        </p:nvSpPr>
        <p:spPr/>
        <p:txBody>
          <a:bodyPr/>
          <a:lstStyle/>
          <a:p>
            <a:fld id="{788C86C8-0AA8-A849-B46D-CFD74E58F871}" type="slidenum">
              <a:rPr lang="en-GB" altLang="x-none" smtClean="0"/>
              <a:pPr/>
              <a:t>3</a:t>
            </a:fld>
            <a:endParaRPr lang="en-GB" altLang="x-none"/>
          </a:p>
        </p:txBody>
      </p:sp>
    </p:spTree>
    <p:extLst>
      <p:ext uri="{BB962C8B-B14F-4D97-AF65-F5344CB8AC3E}">
        <p14:creationId xmlns:p14="http://schemas.microsoft.com/office/powerpoint/2010/main" val="6132853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a:t>
            </a:r>
            <a:endParaRPr lang="en-US" dirty="0"/>
          </a:p>
        </p:txBody>
      </p:sp>
      <p:sp>
        <p:nvSpPr>
          <p:cNvPr id="3" name="Content Placeholder 2"/>
          <p:cNvSpPr>
            <a:spLocks noGrp="1"/>
          </p:cNvSpPr>
          <p:nvPr>
            <p:ph sz="quarter" idx="13"/>
          </p:nvPr>
        </p:nvSpPr>
        <p:spPr>
          <a:xfrm>
            <a:off x="215900" y="1413843"/>
            <a:ext cx="4238405" cy="3318495"/>
          </a:xfrm>
        </p:spPr>
        <p:txBody>
          <a:bodyPr/>
          <a:lstStyle/>
          <a:p>
            <a:r>
              <a:rPr lang="en-GB" dirty="0"/>
              <a:t>From the first book printed in English by William Caxton, EEBO includes over 125,000 titles published in Britain and British North America, and works in English printed elsewhere, between 1473 and 1700 covering a wealth of early modern materials.</a:t>
            </a:r>
          </a:p>
          <a:p>
            <a:endParaRPr lang="en-GB" dirty="0" smtClean="0"/>
          </a:p>
        </p:txBody>
      </p:sp>
      <p:sp>
        <p:nvSpPr>
          <p:cNvPr id="5" name="Date Placeholder 4"/>
          <p:cNvSpPr>
            <a:spLocks noGrp="1"/>
          </p:cNvSpPr>
          <p:nvPr>
            <p:ph type="dt" sz="half" idx="17"/>
          </p:nvPr>
        </p:nvSpPr>
        <p:spPr/>
        <p:txBody>
          <a:bodyPr/>
          <a:lstStyle/>
          <a:p>
            <a:r>
              <a:rPr lang="en-US" altLang="x-none" smtClean="0"/>
              <a:t>28/06/2017</a:t>
            </a:r>
            <a:endParaRPr lang="en-GB" altLang="x-none"/>
          </a:p>
        </p:txBody>
      </p:sp>
      <p:sp>
        <p:nvSpPr>
          <p:cNvPr id="6" name="Footer Placeholder 5"/>
          <p:cNvSpPr>
            <a:spLocks noGrp="1"/>
          </p:cNvSpPr>
          <p:nvPr>
            <p:ph type="ftr" sz="quarter" idx="18"/>
          </p:nvPr>
        </p:nvSpPr>
        <p:spPr/>
        <p:txBody>
          <a:bodyPr/>
          <a:lstStyle/>
          <a:p>
            <a:pPr>
              <a:defRPr/>
            </a:pPr>
            <a:r>
              <a:rPr lang="en-GB" smtClean="0"/>
              <a:t>Historical Texts update</a:t>
            </a:r>
            <a:endParaRPr lang="en-GB" dirty="0"/>
          </a:p>
        </p:txBody>
      </p:sp>
      <p:sp>
        <p:nvSpPr>
          <p:cNvPr id="7" name="Slide Number Placeholder 6"/>
          <p:cNvSpPr>
            <a:spLocks noGrp="1"/>
          </p:cNvSpPr>
          <p:nvPr>
            <p:ph type="sldNum" sz="quarter" idx="19"/>
          </p:nvPr>
        </p:nvSpPr>
        <p:spPr/>
        <p:txBody>
          <a:bodyPr/>
          <a:lstStyle/>
          <a:p>
            <a:fld id="{788C86C8-0AA8-A849-B46D-CFD74E58F871}" type="slidenum">
              <a:rPr lang="en-GB" altLang="x-none" smtClean="0"/>
              <a:pPr/>
              <a:t>4</a:t>
            </a:fld>
            <a:endParaRPr lang="en-GB" altLang="x-none"/>
          </a:p>
        </p:txBody>
      </p:sp>
      <p:sp>
        <p:nvSpPr>
          <p:cNvPr id="12" name="Text Placeholder 11"/>
          <p:cNvSpPr>
            <a:spLocks noGrp="1"/>
          </p:cNvSpPr>
          <p:nvPr>
            <p:ph type="body" sz="quarter" idx="16"/>
          </p:nvPr>
        </p:nvSpPr>
        <p:spPr>
          <a:xfrm>
            <a:off x="250824" y="879475"/>
            <a:ext cx="4969762" cy="337500"/>
          </a:xfrm>
        </p:spPr>
        <p:txBody>
          <a:bodyPr/>
          <a:lstStyle/>
          <a:p>
            <a:r>
              <a:rPr lang="en-GB" dirty="0"/>
              <a:t>Early English Books Online (EEBO)</a:t>
            </a:r>
          </a:p>
        </p:txBody>
      </p:sp>
      <p:pic>
        <p:nvPicPr>
          <p:cNvPr id="15" name="Picture 14">
            <a:hlinkClick r:id="rId3" tooltip="https://historicaltexts.jisc.ac.uk/eebo-99833824e"/>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97083" y="1216975"/>
            <a:ext cx="4131017" cy="3246982"/>
          </a:xfrm>
          <a:prstGeom prst="rect">
            <a:avLst/>
          </a:prstGeom>
          <a:ln>
            <a:solidFill>
              <a:srgbClr val="2C3841"/>
            </a:solidFill>
          </a:ln>
        </p:spPr>
      </p:pic>
    </p:spTree>
    <p:extLst>
      <p:ext uri="{BB962C8B-B14F-4D97-AF65-F5344CB8AC3E}">
        <p14:creationId xmlns:p14="http://schemas.microsoft.com/office/powerpoint/2010/main" val="1596545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a:t>
            </a:r>
            <a:endParaRPr lang="en-US" dirty="0"/>
          </a:p>
        </p:txBody>
      </p:sp>
      <p:sp>
        <p:nvSpPr>
          <p:cNvPr id="3" name="Content Placeholder 2"/>
          <p:cNvSpPr>
            <a:spLocks noGrp="1"/>
          </p:cNvSpPr>
          <p:nvPr>
            <p:ph sz="quarter" idx="13"/>
          </p:nvPr>
        </p:nvSpPr>
        <p:spPr>
          <a:xfrm>
            <a:off x="215900" y="1413843"/>
            <a:ext cx="4238405" cy="3318495"/>
          </a:xfrm>
        </p:spPr>
        <p:txBody>
          <a:bodyPr/>
          <a:lstStyle/>
          <a:p>
            <a:r>
              <a:rPr lang="en-GB" dirty="0"/>
              <a:t>A collection of all the books published in Great Britain and its colonies during the eighteenth century, comprising 33 million pages from more than 180,000 titles. The collection includes works in English, Dutch, French, German, Italian, Latin, Spanish and Welsh.</a:t>
            </a:r>
          </a:p>
          <a:p>
            <a:endParaRPr lang="en-GB" dirty="0" smtClean="0"/>
          </a:p>
        </p:txBody>
      </p:sp>
      <p:sp>
        <p:nvSpPr>
          <p:cNvPr id="5" name="Date Placeholder 4"/>
          <p:cNvSpPr>
            <a:spLocks noGrp="1"/>
          </p:cNvSpPr>
          <p:nvPr>
            <p:ph type="dt" sz="half" idx="17"/>
          </p:nvPr>
        </p:nvSpPr>
        <p:spPr/>
        <p:txBody>
          <a:bodyPr/>
          <a:lstStyle/>
          <a:p>
            <a:r>
              <a:rPr lang="en-US" altLang="x-none" smtClean="0"/>
              <a:t>28/06/2017</a:t>
            </a:r>
            <a:endParaRPr lang="en-GB" altLang="x-none"/>
          </a:p>
        </p:txBody>
      </p:sp>
      <p:sp>
        <p:nvSpPr>
          <p:cNvPr id="6" name="Footer Placeholder 5"/>
          <p:cNvSpPr>
            <a:spLocks noGrp="1"/>
          </p:cNvSpPr>
          <p:nvPr>
            <p:ph type="ftr" sz="quarter" idx="18"/>
          </p:nvPr>
        </p:nvSpPr>
        <p:spPr/>
        <p:txBody>
          <a:bodyPr/>
          <a:lstStyle/>
          <a:p>
            <a:pPr>
              <a:defRPr/>
            </a:pPr>
            <a:r>
              <a:rPr lang="en-GB" smtClean="0"/>
              <a:t>Historical Texts update</a:t>
            </a:r>
            <a:endParaRPr lang="en-GB" dirty="0"/>
          </a:p>
        </p:txBody>
      </p:sp>
      <p:sp>
        <p:nvSpPr>
          <p:cNvPr id="7" name="Slide Number Placeholder 6"/>
          <p:cNvSpPr>
            <a:spLocks noGrp="1"/>
          </p:cNvSpPr>
          <p:nvPr>
            <p:ph type="sldNum" sz="quarter" idx="19"/>
          </p:nvPr>
        </p:nvSpPr>
        <p:spPr/>
        <p:txBody>
          <a:bodyPr/>
          <a:lstStyle/>
          <a:p>
            <a:fld id="{788C86C8-0AA8-A849-B46D-CFD74E58F871}" type="slidenum">
              <a:rPr lang="en-GB" altLang="x-none" smtClean="0"/>
              <a:pPr/>
              <a:t>5</a:t>
            </a:fld>
            <a:endParaRPr lang="en-GB" altLang="x-none"/>
          </a:p>
        </p:txBody>
      </p:sp>
      <p:sp>
        <p:nvSpPr>
          <p:cNvPr id="12" name="Text Placeholder 11"/>
          <p:cNvSpPr>
            <a:spLocks noGrp="1"/>
          </p:cNvSpPr>
          <p:nvPr>
            <p:ph type="body" sz="quarter" idx="16"/>
          </p:nvPr>
        </p:nvSpPr>
        <p:spPr>
          <a:xfrm>
            <a:off x="250824" y="879475"/>
            <a:ext cx="6107446" cy="337500"/>
          </a:xfrm>
        </p:spPr>
        <p:txBody>
          <a:bodyPr/>
          <a:lstStyle/>
          <a:p>
            <a:r>
              <a:rPr lang="en-GB" dirty="0"/>
              <a:t>Eighteenth Century Collections Online (ECCO)</a:t>
            </a:r>
          </a:p>
        </p:txBody>
      </p:sp>
      <p:pic>
        <p:nvPicPr>
          <p:cNvPr id="4" name="Picture 3"/>
          <p:cNvPicPr>
            <a:picLocks noChangeAspect="1"/>
          </p:cNvPicPr>
          <p:nvPr/>
        </p:nvPicPr>
        <p:blipFill>
          <a:blip r:embed="rId3"/>
          <a:stretch>
            <a:fillRect/>
          </a:stretch>
        </p:blipFill>
        <p:spPr>
          <a:xfrm>
            <a:off x="4970685" y="1216975"/>
            <a:ext cx="3238278" cy="3057049"/>
          </a:xfrm>
          <a:prstGeom prst="rect">
            <a:avLst/>
          </a:prstGeom>
        </p:spPr>
      </p:pic>
    </p:spTree>
    <p:extLst>
      <p:ext uri="{BB962C8B-B14F-4D97-AF65-F5344CB8AC3E}">
        <p14:creationId xmlns:p14="http://schemas.microsoft.com/office/powerpoint/2010/main" val="8543246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a:t>
            </a:r>
            <a:endParaRPr lang="en-US" dirty="0"/>
          </a:p>
        </p:txBody>
      </p:sp>
      <p:sp>
        <p:nvSpPr>
          <p:cNvPr id="3" name="Content Placeholder 2"/>
          <p:cNvSpPr>
            <a:spLocks noGrp="1"/>
          </p:cNvSpPr>
          <p:nvPr>
            <p:ph sz="quarter" idx="13"/>
          </p:nvPr>
        </p:nvSpPr>
        <p:spPr>
          <a:xfrm>
            <a:off x="215902" y="1384300"/>
            <a:ext cx="3955950" cy="3348038"/>
          </a:xfrm>
        </p:spPr>
        <p:txBody>
          <a:bodyPr/>
          <a:lstStyle/>
          <a:p>
            <a:r>
              <a:rPr lang="en-GB" dirty="0"/>
              <a:t>More than 65,000 out of copyright editions from the 19th century, cover a similarly diverse range of topics philosophy, history, poetry and literature. The collection extends to over 25 million pages of previously rare and inaccessible content.</a:t>
            </a:r>
          </a:p>
          <a:p>
            <a:endParaRPr lang="en-US" dirty="0" smtClean="0"/>
          </a:p>
        </p:txBody>
      </p:sp>
      <p:sp>
        <p:nvSpPr>
          <p:cNvPr id="4" name="Text Placeholder 3"/>
          <p:cNvSpPr>
            <a:spLocks noGrp="1"/>
          </p:cNvSpPr>
          <p:nvPr>
            <p:ph type="body" sz="quarter" idx="14"/>
          </p:nvPr>
        </p:nvSpPr>
        <p:spPr>
          <a:xfrm>
            <a:off x="215901" y="879474"/>
            <a:ext cx="5168899" cy="365125"/>
          </a:xfrm>
        </p:spPr>
        <p:txBody>
          <a:bodyPr/>
          <a:lstStyle/>
          <a:p>
            <a:r>
              <a:rPr lang="en-GB" dirty="0"/>
              <a:t>British Library 19</a:t>
            </a:r>
            <a:r>
              <a:rPr lang="en-GB" baseline="30000" dirty="0"/>
              <a:t>th</a:t>
            </a:r>
            <a:r>
              <a:rPr lang="en-GB" dirty="0"/>
              <a:t> Century Collection </a:t>
            </a:r>
            <a:endParaRPr lang="en-US" dirty="0"/>
          </a:p>
        </p:txBody>
      </p:sp>
      <p:sp>
        <p:nvSpPr>
          <p:cNvPr id="7" name="Date Placeholder 6"/>
          <p:cNvSpPr>
            <a:spLocks noGrp="1"/>
          </p:cNvSpPr>
          <p:nvPr>
            <p:ph type="dt" sz="half" idx="17"/>
          </p:nvPr>
        </p:nvSpPr>
        <p:spPr/>
        <p:txBody>
          <a:bodyPr/>
          <a:lstStyle/>
          <a:p>
            <a:r>
              <a:rPr lang="en-US" altLang="x-none" smtClean="0"/>
              <a:t>28/06/2017</a:t>
            </a:r>
            <a:endParaRPr lang="en-GB" altLang="x-none"/>
          </a:p>
        </p:txBody>
      </p:sp>
      <p:sp>
        <p:nvSpPr>
          <p:cNvPr id="8" name="Footer Placeholder 7"/>
          <p:cNvSpPr>
            <a:spLocks noGrp="1"/>
          </p:cNvSpPr>
          <p:nvPr>
            <p:ph type="ftr" sz="quarter" idx="18"/>
          </p:nvPr>
        </p:nvSpPr>
        <p:spPr/>
        <p:txBody>
          <a:bodyPr/>
          <a:lstStyle/>
          <a:p>
            <a:pPr>
              <a:defRPr/>
            </a:pPr>
            <a:r>
              <a:rPr lang="en-GB" smtClean="0"/>
              <a:t>Historical Texts update</a:t>
            </a:r>
            <a:endParaRPr lang="en-GB" dirty="0"/>
          </a:p>
        </p:txBody>
      </p:sp>
      <p:sp>
        <p:nvSpPr>
          <p:cNvPr id="9" name="Slide Number Placeholder 8"/>
          <p:cNvSpPr>
            <a:spLocks noGrp="1"/>
          </p:cNvSpPr>
          <p:nvPr>
            <p:ph type="sldNum" sz="quarter" idx="19"/>
          </p:nvPr>
        </p:nvSpPr>
        <p:spPr/>
        <p:txBody>
          <a:bodyPr/>
          <a:lstStyle/>
          <a:p>
            <a:fld id="{243B1F06-FAD0-6240-8C17-C604CB735F89}" type="slidenum">
              <a:rPr lang="en-GB" altLang="x-none" smtClean="0"/>
              <a:pPr/>
              <a:t>6</a:t>
            </a:fld>
            <a:endParaRPr lang="en-GB" altLang="x-none"/>
          </a:p>
        </p:txBody>
      </p:sp>
      <p:pic>
        <p:nvPicPr>
          <p:cNvPr id="10" name="Content Placeholder 17"/>
          <p:cNvPicPr>
            <a:picLocks noChangeAspect="1"/>
          </p:cNvPicPr>
          <p:nvPr/>
        </p:nvPicPr>
        <p:blipFill rotWithShape="1">
          <a:blip r:embed="rId3" cstate="print">
            <a:extLst>
              <a:ext uri="{28A0092B-C50C-407E-A947-70E740481C1C}">
                <a14:useLocalDpi xmlns:a14="http://schemas.microsoft.com/office/drawing/2010/main" val="0"/>
              </a:ext>
            </a:extLst>
          </a:blip>
          <a:srcRect t="14963" b="9165"/>
          <a:stretch/>
        </p:blipFill>
        <p:spPr>
          <a:xfrm>
            <a:off x="4831342" y="1244599"/>
            <a:ext cx="2605074" cy="3080238"/>
          </a:xfrm>
          <a:prstGeom prst="rect">
            <a:avLst/>
          </a:prstGeom>
          <a:ln>
            <a:noFill/>
          </a:ln>
        </p:spPr>
      </p:pic>
    </p:spTree>
    <p:extLst>
      <p:ext uri="{BB962C8B-B14F-4D97-AF65-F5344CB8AC3E}">
        <p14:creationId xmlns:p14="http://schemas.microsoft.com/office/powerpoint/2010/main" val="8094002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a:t>
            </a:r>
            <a:endParaRPr lang="en-US" dirty="0"/>
          </a:p>
        </p:txBody>
      </p:sp>
      <p:sp>
        <p:nvSpPr>
          <p:cNvPr id="3" name="Content Placeholder 2"/>
          <p:cNvSpPr>
            <a:spLocks noGrp="1"/>
          </p:cNvSpPr>
          <p:nvPr>
            <p:ph sz="quarter" idx="13"/>
          </p:nvPr>
        </p:nvSpPr>
        <p:spPr>
          <a:xfrm>
            <a:off x="215902" y="1384300"/>
            <a:ext cx="4103686" cy="3348038"/>
          </a:xfrm>
        </p:spPr>
        <p:txBody>
          <a:bodyPr/>
          <a:lstStyle/>
          <a:p>
            <a:r>
              <a:rPr lang="en-GB" dirty="0"/>
              <a:t>The UK Medical Heritage Library (UKMHL) is the culmination of a three-year project between Jisc, the Internet Archive, the Wellcome Library and nine other partner institutions to digitise more than 20 million pages in over 70,000 works. </a:t>
            </a:r>
          </a:p>
          <a:p>
            <a:endParaRPr lang="en-US" dirty="0" smtClean="0"/>
          </a:p>
        </p:txBody>
      </p:sp>
      <p:sp>
        <p:nvSpPr>
          <p:cNvPr id="4" name="Text Placeholder 3"/>
          <p:cNvSpPr>
            <a:spLocks noGrp="1"/>
          </p:cNvSpPr>
          <p:nvPr>
            <p:ph type="body" sz="quarter" idx="14"/>
          </p:nvPr>
        </p:nvSpPr>
        <p:spPr/>
        <p:txBody>
          <a:bodyPr/>
          <a:lstStyle/>
          <a:p>
            <a:r>
              <a:rPr lang="en-GB" dirty="0"/>
              <a:t>UK Medical Heritage Library</a:t>
            </a:r>
            <a:endParaRPr lang="en-US" dirty="0"/>
          </a:p>
        </p:txBody>
      </p:sp>
      <p:sp>
        <p:nvSpPr>
          <p:cNvPr id="7" name="Date Placeholder 6"/>
          <p:cNvSpPr>
            <a:spLocks noGrp="1"/>
          </p:cNvSpPr>
          <p:nvPr>
            <p:ph type="dt" sz="half" idx="17"/>
          </p:nvPr>
        </p:nvSpPr>
        <p:spPr/>
        <p:txBody>
          <a:bodyPr/>
          <a:lstStyle/>
          <a:p>
            <a:r>
              <a:rPr lang="en-US" altLang="x-none" smtClean="0"/>
              <a:t>28/06/2017</a:t>
            </a:r>
            <a:endParaRPr lang="en-GB" altLang="x-none"/>
          </a:p>
        </p:txBody>
      </p:sp>
      <p:sp>
        <p:nvSpPr>
          <p:cNvPr id="8" name="Footer Placeholder 7"/>
          <p:cNvSpPr>
            <a:spLocks noGrp="1"/>
          </p:cNvSpPr>
          <p:nvPr>
            <p:ph type="ftr" sz="quarter" idx="18"/>
          </p:nvPr>
        </p:nvSpPr>
        <p:spPr/>
        <p:txBody>
          <a:bodyPr/>
          <a:lstStyle/>
          <a:p>
            <a:pPr>
              <a:defRPr/>
            </a:pPr>
            <a:r>
              <a:rPr lang="en-GB" smtClean="0"/>
              <a:t>Historical Texts update</a:t>
            </a:r>
            <a:endParaRPr lang="en-GB" dirty="0"/>
          </a:p>
        </p:txBody>
      </p:sp>
      <p:sp>
        <p:nvSpPr>
          <p:cNvPr id="9" name="Slide Number Placeholder 8"/>
          <p:cNvSpPr>
            <a:spLocks noGrp="1"/>
          </p:cNvSpPr>
          <p:nvPr>
            <p:ph type="sldNum" sz="quarter" idx="19"/>
          </p:nvPr>
        </p:nvSpPr>
        <p:spPr/>
        <p:txBody>
          <a:bodyPr/>
          <a:lstStyle/>
          <a:p>
            <a:fld id="{243B1F06-FAD0-6240-8C17-C604CB735F89}" type="slidenum">
              <a:rPr lang="en-GB" altLang="x-none" smtClean="0"/>
              <a:pPr/>
              <a:t>7</a:t>
            </a:fld>
            <a:endParaRPr lang="en-GB" altLang="x-none"/>
          </a:p>
        </p:txBody>
      </p:sp>
      <p:pic>
        <p:nvPicPr>
          <p:cNvPr id="6" name="Picture 5"/>
          <p:cNvPicPr>
            <a:picLocks noChangeAspect="1"/>
          </p:cNvPicPr>
          <p:nvPr/>
        </p:nvPicPr>
        <p:blipFill rotWithShape="1">
          <a:blip r:embed="rId3"/>
          <a:srcRect l="5889" t="6365"/>
          <a:stretch/>
        </p:blipFill>
        <p:spPr>
          <a:xfrm>
            <a:off x="4856617" y="1216975"/>
            <a:ext cx="2737766" cy="3319790"/>
          </a:xfrm>
          <a:prstGeom prst="rect">
            <a:avLst/>
          </a:prstGeom>
        </p:spPr>
      </p:pic>
    </p:spTree>
    <p:extLst>
      <p:ext uri="{BB962C8B-B14F-4D97-AF65-F5344CB8AC3E}">
        <p14:creationId xmlns:p14="http://schemas.microsoft.com/office/powerpoint/2010/main" val="22798749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a:t>
            </a:r>
            <a:endParaRPr lang="en-US" dirty="0"/>
          </a:p>
        </p:txBody>
      </p:sp>
      <p:sp>
        <p:nvSpPr>
          <p:cNvPr id="4" name="Text Placeholder 3"/>
          <p:cNvSpPr>
            <a:spLocks noGrp="1"/>
          </p:cNvSpPr>
          <p:nvPr>
            <p:ph type="body" sz="quarter" idx="14"/>
          </p:nvPr>
        </p:nvSpPr>
        <p:spPr>
          <a:xfrm>
            <a:off x="215900" y="879475"/>
            <a:ext cx="8677276" cy="387798"/>
          </a:xfrm>
        </p:spPr>
        <p:txBody>
          <a:bodyPr/>
          <a:lstStyle/>
          <a:p>
            <a:r>
              <a:rPr lang="en-US" dirty="0" smtClean="0"/>
              <a:t>Powerful search</a:t>
            </a:r>
            <a:endParaRPr lang="en-US" dirty="0"/>
          </a:p>
        </p:txBody>
      </p:sp>
      <p:sp>
        <p:nvSpPr>
          <p:cNvPr id="5" name="Date Placeholder 4"/>
          <p:cNvSpPr>
            <a:spLocks noGrp="1"/>
          </p:cNvSpPr>
          <p:nvPr>
            <p:ph type="dt" sz="half" idx="15"/>
          </p:nvPr>
        </p:nvSpPr>
        <p:spPr/>
        <p:txBody>
          <a:bodyPr/>
          <a:lstStyle/>
          <a:p>
            <a:r>
              <a:rPr lang="en-US" altLang="x-none" smtClean="0"/>
              <a:t>28/06/2017</a:t>
            </a:r>
            <a:endParaRPr lang="en-GB" altLang="x-none"/>
          </a:p>
        </p:txBody>
      </p:sp>
      <p:sp>
        <p:nvSpPr>
          <p:cNvPr id="6" name="Footer Placeholder 5"/>
          <p:cNvSpPr>
            <a:spLocks noGrp="1"/>
          </p:cNvSpPr>
          <p:nvPr>
            <p:ph type="ftr" sz="quarter" idx="16"/>
          </p:nvPr>
        </p:nvSpPr>
        <p:spPr/>
        <p:txBody>
          <a:bodyPr/>
          <a:lstStyle/>
          <a:p>
            <a:pPr>
              <a:defRPr/>
            </a:pPr>
            <a:r>
              <a:rPr lang="en-GB" smtClean="0"/>
              <a:t>Historical Texts update</a:t>
            </a:r>
            <a:endParaRPr lang="en-GB" dirty="0"/>
          </a:p>
        </p:txBody>
      </p:sp>
      <p:sp>
        <p:nvSpPr>
          <p:cNvPr id="7" name="Slide Number Placeholder 6"/>
          <p:cNvSpPr>
            <a:spLocks noGrp="1"/>
          </p:cNvSpPr>
          <p:nvPr>
            <p:ph type="sldNum" sz="quarter" idx="17"/>
          </p:nvPr>
        </p:nvSpPr>
        <p:spPr/>
        <p:txBody>
          <a:bodyPr/>
          <a:lstStyle/>
          <a:p>
            <a:fld id="{788C86C8-0AA8-A849-B46D-CFD74E58F871}" type="slidenum">
              <a:rPr lang="en-GB" altLang="x-none" smtClean="0"/>
              <a:pPr/>
              <a:t>8</a:t>
            </a:fld>
            <a:endParaRPr lang="en-GB" altLang="x-none"/>
          </a:p>
        </p:txBody>
      </p:sp>
      <p:pic>
        <p:nvPicPr>
          <p:cNvPr id="8" name="Content Placeholder 8"/>
          <p:cNvPicPr>
            <a:picLocks noGrp="1" noChangeAspect="1"/>
          </p:cNvPicPr>
          <p:nvPr>
            <p:ph sz="quarter" idx="13"/>
          </p:nvPr>
        </p:nvPicPr>
        <p:blipFill>
          <a:blip r:embed="rId3"/>
          <a:stretch>
            <a:fillRect/>
          </a:stretch>
        </p:blipFill>
        <p:spPr>
          <a:xfrm>
            <a:off x="1706306" y="1371601"/>
            <a:ext cx="5731388" cy="3397250"/>
          </a:xfrm>
          <a:prstGeom prst="rect">
            <a:avLst/>
          </a:prstGeom>
        </p:spPr>
      </p:pic>
    </p:spTree>
    <p:extLst>
      <p:ext uri="{BB962C8B-B14F-4D97-AF65-F5344CB8AC3E}">
        <p14:creationId xmlns:p14="http://schemas.microsoft.com/office/powerpoint/2010/main" val="37386097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a:t>
            </a:r>
            <a:endParaRPr lang="en-US" dirty="0"/>
          </a:p>
        </p:txBody>
      </p:sp>
      <p:pic>
        <p:nvPicPr>
          <p:cNvPr id="8" name="Content Placeholder 7"/>
          <p:cNvPicPr>
            <a:picLocks noGrp="1" noChangeAspect="1"/>
          </p:cNvPicPr>
          <p:nvPr>
            <p:ph sz="quarter" idx="13"/>
          </p:nvPr>
        </p:nvPicPr>
        <p:blipFill>
          <a:blip r:embed="rId3"/>
          <a:stretch>
            <a:fillRect/>
          </a:stretch>
        </p:blipFill>
        <p:spPr>
          <a:xfrm>
            <a:off x="1522942" y="1383633"/>
            <a:ext cx="6558681" cy="3151856"/>
          </a:xfrm>
          <a:prstGeom prst="rect">
            <a:avLst/>
          </a:prstGeom>
        </p:spPr>
      </p:pic>
      <p:sp>
        <p:nvSpPr>
          <p:cNvPr id="4" name="Text Placeholder 3"/>
          <p:cNvSpPr>
            <a:spLocks noGrp="1"/>
          </p:cNvSpPr>
          <p:nvPr>
            <p:ph type="body" sz="quarter" idx="14"/>
          </p:nvPr>
        </p:nvSpPr>
        <p:spPr>
          <a:xfrm>
            <a:off x="215900" y="879475"/>
            <a:ext cx="8677276" cy="387798"/>
          </a:xfrm>
        </p:spPr>
        <p:txBody>
          <a:bodyPr/>
          <a:lstStyle/>
          <a:p>
            <a:r>
              <a:rPr lang="en-US" dirty="0" smtClean="0"/>
              <a:t>With advanced options</a:t>
            </a:r>
            <a:endParaRPr lang="en-US" dirty="0"/>
          </a:p>
        </p:txBody>
      </p:sp>
      <p:sp>
        <p:nvSpPr>
          <p:cNvPr id="5" name="Date Placeholder 4"/>
          <p:cNvSpPr>
            <a:spLocks noGrp="1"/>
          </p:cNvSpPr>
          <p:nvPr>
            <p:ph type="dt" sz="half" idx="15"/>
          </p:nvPr>
        </p:nvSpPr>
        <p:spPr/>
        <p:txBody>
          <a:bodyPr/>
          <a:lstStyle/>
          <a:p>
            <a:r>
              <a:rPr lang="en-US" altLang="x-none" smtClean="0"/>
              <a:t>28/06/2017</a:t>
            </a:r>
            <a:endParaRPr lang="en-GB" altLang="x-none"/>
          </a:p>
        </p:txBody>
      </p:sp>
      <p:sp>
        <p:nvSpPr>
          <p:cNvPr id="6" name="Footer Placeholder 5"/>
          <p:cNvSpPr>
            <a:spLocks noGrp="1"/>
          </p:cNvSpPr>
          <p:nvPr>
            <p:ph type="ftr" sz="quarter" idx="16"/>
          </p:nvPr>
        </p:nvSpPr>
        <p:spPr/>
        <p:txBody>
          <a:bodyPr/>
          <a:lstStyle/>
          <a:p>
            <a:pPr>
              <a:defRPr/>
            </a:pPr>
            <a:r>
              <a:rPr lang="en-GB" smtClean="0"/>
              <a:t>Historical Texts update</a:t>
            </a:r>
            <a:endParaRPr lang="en-GB" dirty="0"/>
          </a:p>
        </p:txBody>
      </p:sp>
      <p:sp>
        <p:nvSpPr>
          <p:cNvPr id="7" name="Slide Number Placeholder 6"/>
          <p:cNvSpPr>
            <a:spLocks noGrp="1"/>
          </p:cNvSpPr>
          <p:nvPr>
            <p:ph type="sldNum" sz="quarter" idx="17"/>
          </p:nvPr>
        </p:nvSpPr>
        <p:spPr/>
        <p:txBody>
          <a:bodyPr/>
          <a:lstStyle/>
          <a:p>
            <a:fld id="{788C86C8-0AA8-A849-B46D-CFD74E58F871}" type="slidenum">
              <a:rPr lang="en-GB" altLang="x-none" smtClean="0"/>
              <a:pPr/>
              <a:t>9</a:t>
            </a:fld>
            <a:endParaRPr lang="en-GB" altLang="x-none"/>
          </a:p>
        </p:txBody>
      </p:sp>
    </p:spTree>
    <p:extLst>
      <p:ext uri="{BB962C8B-B14F-4D97-AF65-F5344CB8AC3E}">
        <p14:creationId xmlns:p14="http://schemas.microsoft.com/office/powerpoint/2010/main" val="1184353830"/>
      </p:ext>
    </p:extLst>
  </p:cSld>
  <p:clrMapOvr>
    <a:masterClrMapping/>
  </p:clrMapOvr>
  <p:timing>
    <p:tnLst>
      <p:par>
        <p:cTn id="1" dur="indefinite" restart="never" nodeType="tmRoot"/>
      </p:par>
    </p:tnLst>
  </p:timing>
</p:sld>
</file>

<file path=ppt/theme/theme1.xml><?xml version="1.0" encoding="utf-8"?>
<a:theme xmlns:a="http://schemas.openxmlformats.org/drawingml/2006/main" name="Jisc Content Slides">
  <a:themeElements>
    <a:clrScheme name="Jisc Colours 01">
      <a:dk1>
        <a:srgbClr val="2C3841"/>
      </a:dk1>
      <a:lt1>
        <a:srgbClr val="FFFFFF"/>
      </a:lt1>
      <a:dk2>
        <a:srgbClr val="000000"/>
      </a:dk2>
      <a:lt2>
        <a:srgbClr val="CADCF0"/>
      </a:lt2>
      <a:accent1>
        <a:srgbClr val="E85E12"/>
      </a:accent1>
      <a:accent2>
        <a:srgbClr val="9F3515"/>
      </a:accent2>
      <a:accent3>
        <a:srgbClr val="B71A8B"/>
      </a:accent3>
      <a:accent4>
        <a:srgbClr val="552481"/>
      </a:accent4>
      <a:accent5>
        <a:srgbClr val="0092CB"/>
      </a:accent5>
      <a:accent6>
        <a:srgbClr val="00557F"/>
      </a:accent6>
      <a:hlink>
        <a:srgbClr val="E85E12"/>
      </a:hlink>
      <a:folHlink>
        <a:srgbClr val="E85E12"/>
      </a:folHlink>
    </a:clrScheme>
    <a:fontScheme name="Corbel">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dirty="0" err="1"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72000" tIns="36000" rIns="72000" bIns="36000" rtlCol="0" anchor="ctr" anchorCtr="0">
        <a:spAutoFit/>
      </a:bodyPr>
      <a:lstStyle>
        <a:defPPr>
          <a:lnSpc>
            <a:spcPct val="99000"/>
          </a:lnSpc>
          <a:defRPr sz="2000" dirty="0" err="1" smtClean="0"/>
        </a:defPPr>
      </a:lstStyle>
    </a:txDef>
  </a:objectDefaults>
  <a:extraClrSchemeLst/>
  <a:extLst>
    <a:ext uri="{05A4C25C-085E-4340-85A3-A5531E510DB2}">
      <thm15:themeFamily xmlns:thm15="http://schemas.microsoft.com/office/thememl/2012/main" name="Jisc Standard 16-9 Mar 2015.potx" id="{932D912D-11CF-44FC-990C-E1C440572D42}" vid="{41AA9286-7D22-4A79-8B2F-04BB83FE06C2}"/>
    </a:ext>
  </a:extLst>
</a:theme>
</file>

<file path=ppt/theme/theme2.xml><?xml version="1.0" encoding="utf-8"?>
<a:theme xmlns:a="http://schemas.openxmlformats.org/drawingml/2006/main" name="Jisc Cover Slides">
  <a:themeElements>
    <a:clrScheme name="Jisc Colours 01">
      <a:dk1>
        <a:srgbClr val="2C3841"/>
      </a:dk1>
      <a:lt1>
        <a:srgbClr val="FFFFFF"/>
      </a:lt1>
      <a:dk2>
        <a:srgbClr val="000000"/>
      </a:dk2>
      <a:lt2>
        <a:srgbClr val="CADCF0"/>
      </a:lt2>
      <a:accent1>
        <a:srgbClr val="E85E12"/>
      </a:accent1>
      <a:accent2>
        <a:srgbClr val="9F3515"/>
      </a:accent2>
      <a:accent3>
        <a:srgbClr val="B71A8B"/>
      </a:accent3>
      <a:accent4>
        <a:srgbClr val="552481"/>
      </a:accent4>
      <a:accent5>
        <a:srgbClr val="0092CB"/>
      </a:accent5>
      <a:accent6>
        <a:srgbClr val="00557F"/>
      </a:accent6>
      <a:hlink>
        <a:srgbClr val="E85E12"/>
      </a:hlink>
      <a:folHlink>
        <a:srgbClr val="E85E12"/>
      </a:folHlink>
    </a:clrScheme>
    <a:fontScheme name="Corbel">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dirty="0" err="1"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72000" tIns="36000" rIns="72000" bIns="36000" rtlCol="0">
        <a:spAutoFit/>
      </a:bodyPr>
      <a:lstStyle>
        <a:defPPr>
          <a:defRPr sz="2000" dirty="0" smtClean="0"/>
        </a:defPPr>
      </a:lstStyle>
    </a:txDef>
  </a:objectDefaults>
  <a:extraClrSchemeLst/>
  <a:extLst>
    <a:ext uri="{05A4C25C-085E-4340-85A3-A5531E510DB2}">
      <thm15:themeFamily xmlns:thm15="http://schemas.microsoft.com/office/thememl/2012/main" name="Jisc Standard 16-9 Mar 2015.potx" id="{932D912D-11CF-44FC-990C-E1C440572D42}" vid="{544E8E78-22CE-45A7-A079-55DC3D125FB3}"/>
    </a:ext>
  </a:extLst>
</a:theme>
</file>

<file path=ppt/theme/theme3.xml><?xml version="1.0" encoding="utf-8"?>
<a:theme xmlns:a="http://schemas.openxmlformats.org/drawingml/2006/main" name="Jisc Closing Slides">
  <a:themeElements>
    <a:clrScheme name="Jisc Colours 01">
      <a:dk1>
        <a:srgbClr val="2C3841"/>
      </a:dk1>
      <a:lt1>
        <a:srgbClr val="FFFFFF"/>
      </a:lt1>
      <a:dk2>
        <a:srgbClr val="000000"/>
      </a:dk2>
      <a:lt2>
        <a:srgbClr val="CADCF0"/>
      </a:lt2>
      <a:accent1>
        <a:srgbClr val="E85E12"/>
      </a:accent1>
      <a:accent2>
        <a:srgbClr val="9F3515"/>
      </a:accent2>
      <a:accent3>
        <a:srgbClr val="B71A8B"/>
      </a:accent3>
      <a:accent4>
        <a:srgbClr val="552481"/>
      </a:accent4>
      <a:accent5>
        <a:srgbClr val="0092CB"/>
      </a:accent5>
      <a:accent6>
        <a:srgbClr val="00557F"/>
      </a:accent6>
      <a:hlink>
        <a:srgbClr val="E85E12"/>
      </a:hlink>
      <a:folHlink>
        <a:srgbClr val="E85E12"/>
      </a:folHlink>
    </a:clrScheme>
    <a:fontScheme name="Corbel">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dirty="0" err="1"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72000" tIns="36000" rIns="72000" bIns="36000" rtlCol="0">
        <a:spAutoFit/>
      </a:bodyPr>
      <a:lstStyle>
        <a:defPPr>
          <a:defRPr sz="2000" dirty="0" smtClean="0"/>
        </a:defPPr>
      </a:lstStyle>
    </a:txDef>
  </a:objectDefaults>
  <a:extraClrSchemeLst/>
  <a:extLst>
    <a:ext uri="{05A4C25C-085E-4340-85A3-A5531E510DB2}">
      <thm15:themeFamily xmlns:thm15="http://schemas.microsoft.com/office/thememl/2012/main" name="Jisc Standard 16-9 Mar 2015.potx" id="{932D912D-11CF-44FC-990C-E1C440572D42}" vid="{98B066A8-5050-4A68-95BE-F720D7B3C4CC}"/>
    </a:ext>
  </a:extLst>
</a:theme>
</file>

<file path=ppt/theme/theme4.xml><?xml version="1.0" encoding="utf-8"?>
<a:theme xmlns:a="http://schemas.openxmlformats.org/drawingml/2006/main" name="Jisc Divider Sldes">
  <a:themeElements>
    <a:clrScheme name="Jisc Colours 01">
      <a:dk1>
        <a:srgbClr val="2C3841"/>
      </a:dk1>
      <a:lt1>
        <a:srgbClr val="FFFFFF"/>
      </a:lt1>
      <a:dk2>
        <a:srgbClr val="000000"/>
      </a:dk2>
      <a:lt2>
        <a:srgbClr val="CADCF0"/>
      </a:lt2>
      <a:accent1>
        <a:srgbClr val="E85E12"/>
      </a:accent1>
      <a:accent2>
        <a:srgbClr val="9F3515"/>
      </a:accent2>
      <a:accent3>
        <a:srgbClr val="B71A8B"/>
      </a:accent3>
      <a:accent4>
        <a:srgbClr val="552481"/>
      </a:accent4>
      <a:accent5>
        <a:srgbClr val="0092CB"/>
      </a:accent5>
      <a:accent6>
        <a:srgbClr val="00557F"/>
      </a:accent6>
      <a:hlink>
        <a:srgbClr val="E85E12"/>
      </a:hlink>
      <a:folHlink>
        <a:srgbClr val="E85E12"/>
      </a:folHlink>
    </a:clrScheme>
    <a:fontScheme name="Corbel">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dirty="0" err="1"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72000" tIns="36000" rIns="72000" bIns="36000" rtlCol="0">
        <a:spAutoFit/>
      </a:bodyPr>
      <a:lstStyle>
        <a:defPPr>
          <a:defRPr sz="2000" dirty="0" smtClean="0"/>
        </a:defPPr>
      </a:lstStyle>
    </a:txDef>
  </a:objectDefaults>
  <a:extraClrSchemeLst/>
  <a:extLst>
    <a:ext uri="{05A4C25C-085E-4340-85A3-A5531E510DB2}">
      <thm15:themeFamily xmlns:thm15="http://schemas.microsoft.com/office/thememl/2012/main" name="Jisc Standard 16-9 Mar 2015.potx" id="{932D912D-11CF-44FC-990C-E1C440572D42}" vid="{B8D107CC-B507-4688-9BB7-BC1773DA45E5}"/>
    </a:ext>
  </a:extLst>
</a:theme>
</file>

<file path=ppt/theme/theme5.xml><?xml version="1.0" encoding="utf-8"?>
<a:theme xmlns:a="http://schemas.openxmlformats.org/drawingml/2006/main" name="Jisc Fullscreen Image Slides">
  <a:themeElements>
    <a:clrScheme name="Jisc Colours 01">
      <a:dk1>
        <a:srgbClr val="2C3841"/>
      </a:dk1>
      <a:lt1>
        <a:srgbClr val="FFFFFF"/>
      </a:lt1>
      <a:dk2>
        <a:srgbClr val="000000"/>
      </a:dk2>
      <a:lt2>
        <a:srgbClr val="CADCF0"/>
      </a:lt2>
      <a:accent1>
        <a:srgbClr val="E85E12"/>
      </a:accent1>
      <a:accent2>
        <a:srgbClr val="9F3515"/>
      </a:accent2>
      <a:accent3>
        <a:srgbClr val="B71A8B"/>
      </a:accent3>
      <a:accent4>
        <a:srgbClr val="552481"/>
      </a:accent4>
      <a:accent5>
        <a:srgbClr val="0092CB"/>
      </a:accent5>
      <a:accent6>
        <a:srgbClr val="00557F"/>
      </a:accent6>
      <a:hlink>
        <a:srgbClr val="E85E12"/>
      </a:hlink>
      <a:folHlink>
        <a:srgbClr val="E85E12"/>
      </a:folHlink>
    </a:clrScheme>
    <a:fontScheme name="Corbel">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dirty="0" err="1"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72000" tIns="36000" rIns="72000" bIns="36000" rtlCol="0">
        <a:spAutoFit/>
      </a:bodyPr>
      <a:lstStyle>
        <a:defPPr>
          <a:defRPr sz="2000" dirty="0" smtClean="0"/>
        </a:defPPr>
      </a:lstStyle>
    </a:txDef>
  </a:objectDefaults>
  <a:extraClrSchemeLst/>
  <a:extLst>
    <a:ext uri="{05A4C25C-085E-4340-85A3-A5531E510DB2}">
      <thm15:themeFamily xmlns:thm15="http://schemas.microsoft.com/office/thememl/2012/main" name="Jisc Standard 16-9 Mar 2015.potx" id="{932D912D-11CF-44FC-990C-E1C440572D42}" vid="{1A141971-FF98-4D08-AE1F-4DEED86FEF71}"/>
    </a:ext>
  </a:extLst>
</a:theme>
</file>

<file path=ppt/theme/theme6.xml><?xml version="1.0" encoding="utf-8"?>
<a:theme xmlns:a="http://schemas.openxmlformats.org/drawingml/2006/main" name="Jisc Colours">
  <a:themeElements>
    <a:clrScheme name="Jisc Colours 01">
      <a:dk1>
        <a:srgbClr val="2C3841"/>
      </a:dk1>
      <a:lt1>
        <a:srgbClr val="FFFFFF"/>
      </a:lt1>
      <a:dk2>
        <a:srgbClr val="000000"/>
      </a:dk2>
      <a:lt2>
        <a:srgbClr val="CADCF0"/>
      </a:lt2>
      <a:accent1>
        <a:srgbClr val="E85E12"/>
      </a:accent1>
      <a:accent2>
        <a:srgbClr val="9F3515"/>
      </a:accent2>
      <a:accent3>
        <a:srgbClr val="B71A8B"/>
      </a:accent3>
      <a:accent4>
        <a:srgbClr val="552481"/>
      </a:accent4>
      <a:accent5>
        <a:srgbClr val="0092CB"/>
      </a:accent5>
      <a:accent6>
        <a:srgbClr val="00557F"/>
      </a:accent6>
      <a:hlink>
        <a:srgbClr val="E85E12"/>
      </a:hlink>
      <a:folHlink>
        <a:srgbClr val="E85E12"/>
      </a:folHlink>
    </a:clrScheme>
    <a:fontScheme name="Corbel">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dirty="0" err="1"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Jisc Standard 16-9 Mar 2015.potx" id="{932D912D-11CF-44FC-990C-E1C440572D42}" vid="{80268AAC-4DB1-4A3E-9E53-AF7130A92EA5}"/>
    </a:ext>
  </a:extLst>
</a:theme>
</file>

<file path=ppt/theme/theme7.xml><?xml version="1.0" encoding="utf-8"?>
<a:theme xmlns:a="http://schemas.openxmlformats.org/drawingml/2006/main" name="Office Theme">
  <a:themeElements>
    <a:clrScheme name="Jisc Primary">
      <a:dk1>
        <a:srgbClr val="2C3841"/>
      </a:dk1>
      <a:lt1>
        <a:srgbClr val="FFFFFF"/>
      </a:lt1>
      <a:dk2>
        <a:srgbClr val="000000"/>
      </a:dk2>
      <a:lt2>
        <a:srgbClr val="CADCF0"/>
      </a:lt2>
      <a:accent1>
        <a:srgbClr val="E85E12"/>
      </a:accent1>
      <a:accent2>
        <a:srgbClr val="E61554"/>
      </a:accent2>
      <a:accent3>
        <a:srgbClr val="F9B000"/>
      </a:accent3>
      <a:accent4>
        <a:srgbClr val="B2BB1C"/>
      </a:accent4>
      <a:accent5>
        <a:srgbClr val="0092CB"/>
      </a:accent5>
      <a:accent6>
        <a:srgbClr val="B71A8B"/>
      </a:accent6>
      <a:hlink>
        <a:srgbClr val="E85E12"/>
      </a:hlink>
      <a:folHlink>
        <a:srgbClr val="E85E12"/>
      </a:folHlink>
    </a:clrScheme>
    <a:fontScheme name="Corbel">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Jisc Primary">
      <a:dk1>
        <a:srgbClr val="2C3841"/>
      </a:dk1>
      <a:lt1>
        <a:srgbClr val="FFFFFF"/>
      </a:lt1>
      <a:dk2>
        <a:srgbClr val="000000"/>
      </a:dk2>
      <a:lt2>
        <a:srgbClr val="CADCF0"/>
      </a:lt2>
      <a:accent1>
        <a:srgbClr val="E85E12"/>
      </a:accent1>
      <a:accent2>
        <a:srgbClr val="E61554"/>
      </a:accent2>
      <a:accent3>
        <a:srgbClr val="F9B000"/>
      </a:accent3>
      <a:accent4>
        <a:srgbClr val="B2BB1C"/>
      </a:accent4>
      <a:accent5>
        <a:srgbClr val="0092CB"/>
      </a:accent5>
      <a:accent6>
        <a:srgbClr val="B71A8B"/>
      </a:accent6>
      <a:hlink>
        <a:srgbClr val="E85E12"/>
      </a:hlink>
      <a:folHlink>
        <a:srgbClr val="E85E12"/>
      </a:folHlink>
    </a:clrScheme>
    <a:fontScheme name="Corbel">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6464afcc-1ec3-4065-96eb-899d285174cd">
      <UserInfo>
        <DisplayName/>
        <AccountId xsi:nil="true"/>
        <AccountType/>
      </UserInfo>
    </SharedWithUsers>
    <_dlc_DocId xmlns="79ed8d8e-735d-4020-8679-fc6c7b35ba8b">N7XHR37R3CPZ-1952160618-1189</_dlc_DocId>
    <_dlc_DocIdUrl xmlns="79ed8d8e-735d-4020-8679-fc6c7b35ba8b">
      <Url>https://jisc365.sharepoint.com/sites/dcrd/HTJA/_layouts/15/DocIdRedir.aspx?ID=N7XHR37R3CPZ-1952160618-1189</Url>
      <Description>N7XHR37R3CPZ-1952160618-1189</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2774369F7717648B61F61A9706D4652" ma:contentTypeVersion="7" ma:contentTypeDescription="Create a new document." ma:contentTypeScope="" ma:versionID="df2dd2a35bffa588e73c8ecb523ceabe">
  <xsd:schema xmlns:xsd="http://www.w3.org/2001/XMLSchema" xmlns:xs="http://www.w3.org/2001/XMLSchema" xmlns:p="http://schemas.microsoft.com/office/2006/metadata/properties" xmlns:ns2="79ed8d8e-735d-4020-8679-fc6c7b35ba8b" xmlns:ns3="6464afcc-1ec3-4065-96eb-899d285174cd" targetNamespace="http://schemas.microsoft.com/office/2006/metadata/properties" ma:root="true" ma:fieldsID="06612a47c00e6c4a229bedc9f203b7fd" ns2:_="" ns3:_="">
    <xsd:import namespace="79ed8d8e-735d-4020-8679-fc6c7b35ba8b"/>
    <xsd:import namespace="6464afcc-1ec3-4065-96eb-899d285174cd"/>
    <xsd:element name="properties">
      <xsd:complexType>
        <xsd:sequence>
          <xsd:element name="documentManagement">
            <xsd:complexType>
              <xsd:all>
                <xsd:element ref="ns2:_dlc_DocId" minOccurs="0"/>
                <xsd:element ref="ns2:_dlc_DocIdUrl" minOccurs="0"/>
                <xsd:element ref="ns2:_dlc_DocIdPersistId"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ed8d8e-735d-4020-8679-fc6c7b35ba8b" elementFormDefault="qualified">
    <xsd:import namespace="http://schemas.microsoft.com/office/2006/documentManagement/types"/>
    <xsd:import namespace="http://schemas.microsoft.com/office/infopath/2007/PartnerControls"/>
    <xsd:element name="_dlc_DocId" ma:index="2" nillable="true" ma:displayName="Document ID Value" ma:description="The value of the document ID assigned to this item." ma:internalName="_dlc_DocId" ma:readOnly="true">
      <xsd:simpleType>
        <xsd:restriction base="dms:Text"/>
      </xsd:simpleType>
    </xsd:element>
    <xsd:element name="_dlc_DocIdUrl" ma:index="3"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4"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6464afcc-1ec3-4065-96eb-899d285174cd"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haredContentType xmlns="Microsoft.SharePoint.Taxonomy.ContentTypeSync" SourceId="79c6cfb5-50bc-4fca-81ee-f60fcea9a646" ContentTypeId="0x0101" PreviousValue="false"/>
</file>

<file path=customXml/item5.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7726752E-F305-4002-8A50-7F24D99635E9}">
  <ds:schemaRefs>
    <ds:schemaRef ds:uri="http://schemas.microsoft.com/sharepoint/v3/contenttype/forms"/>
  </ds:schemaRefs>
</ds:datastoreItem>
</file>

<file path=customXml/itemProps2.xml><?xml version="1.0" encoding="utf-8"?>
<ds:datastoreItem xmlns:ds="http://schemas.openxmlformats.org/officeDocument/2006/customXml" ds:itemID="{DE5A9E47-9A03-4FCA-A0D5-2CDABD8EB978}">
  <ds:schemaRefs>
    <ds:schemaRef ds:uri="http://purl.org/dc/dcmitype/"/>
    <ds:schemaRef ds:uri="http://schemas.openxmlformats.org/package/2006/metadata/core-properties"/>
    <ds:schemaRef ds:uri="http://purl.org/dc/terms/"/>
    <ds:schemaRef ds:uri="http://purl.org/dc/elements/1.1/"/>
    <ds:schemaRef ds:uri="ebf13169-c280-4fc5-86f8-af5191a5ddf2"/>
    <ds:schemaRef ds:uri="http://schemas.microsoft.com/office/infopath/2007/PartnerControls"/>
    <ds:schemaRef ds:uri="http://schemas.microsoft.com/office/2006/documentManagement/types"/>
    <ds:schemaRef ds:uri="217ac18d-a73a-48a9-8bac-9db52278b555"/>
    <ds:schemaRef ds:uri="http://schemas.microsoft.com/office/2006/metadata/properties"/>
    <ds:schemaRef ds:uri="http://www.w3.org/XML/1998/namespace"/>
    <ds:schemaRef ds:uri="6464afcc-1ec3-4065-96eb-899d285174cd"/>
    <ds:schemaRef ds:uri="79ed8d8e-735d-4020-8679-fc6c7b35ba8b"/>
  </ds:schemaRefs>
</ds:datastoreItem>
</file>

<file path=customXml/itemProps3.xml><?xml version="1.0" encoding="utf-8"?>
<ds:datastoreItem xmlns:ds="http://schemas.openxmlformats.org/officeDocument/2006/customXml" ds:itemID="{5DC68B0B-C1DF-4B21-A958-8243E66175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9ed8d8e-735d-4020-8679-fc6c7b35ba8b"/>
    <ds:schemaRef ds:uri="6464afcc-1ec3-4065-96eb-899d285174c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F845AB85-C847-4898-BF91-33C535CF3B0E}">
  <ds:schemaRefs>
    <ds:schemaRef ds:uri="Microsoft.SharePoint.Taxonomy.ContentTypeSync"/>
  </ds:schemaRefs>
</ds:datastoreItem>
</file>

<file path=customXml/itemProps5.xml><?xml version="1.0" encoding="utf-8"?>
<ds:datastoreItem xmlns:ds="http://schemas.openxmlformats.org/officeDocument/2006/customXml" ds:itemID="{CFC7BC59-B886-40CE-A5C4-1AE79290D766}">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Jisc standard 16-9 powerpoint template</Template>
  <TotalTime>5759</TotalTime>
  <Words>1425</Words>
  <Application>Microsoft Office PowerPoint</Application>
  <PresentationFormat>On-screen Show (16:9)</PresentationFormat>
  <Paragraphs>174</Paragraphs>
  <Slides>17</Slides>
  <Notes>15</Notes>
  <HiddenSlides>0</HiddenSlides>
  <MMClips>0</MMClips>
  <ScaleCrop>false</ScaleCrop>
  <HeadingPairs>
    <vt:vector size="6" baseType="variant">
      <vt:variant>
        <vt:lpstr>Fonts Used</vt:lpstr>
      </vt:variant>
      <vt:variant>
        <vt:i4>5</vt:i4>
      </vt:variant>
      <vt:variant>
        <vt:lpstr>Theme</vt:lpstr>
      </vt:variant>
      <vt:variant>
        <vt:i4>6</vt:i4>
      </vt:variant>
      <vt:variant>
        <vt:lpstr>Slide Titles</vt:lpstr>
      </vt:variant>
      <vt:variant>
        <vt:i4>17</vt:i4>
      </vt:variant>
    </vt:vector>
  </HeadingPairs>
  <TitlesOfParts>
    <vt:vector size="28" baseType="lpstr">
      <vt:lpstr>ＭＳ Ｐゴシック</vt:lpstr>
      <vt:lpstr>Arial</vt:lpstr>
      <vt:lpstr>Corbel</vt:lpstr>
      <vt:lpstr>Lucida Grande</vt:lpstr>
      <vt:lpstr>Wingdings</vt:lpstr>
      <vt:lpstr>Jisc Content Slides</vt:lpstr>
      <vt:lpstr>Jisc Cover Slides</vt:lpstr>
      <vt:lpstr>Jisc Closing Slides</vt:lpstr>
      <vt:lpstr>Jisc Divider Sldes</vt:lpstr>
      <vt:lpstr>Jisc Fullscreen Image Slides</vt:lpstr>
      <vt:lpstr>Jisc Colours</vt:lpstr>
      <vt:lpstr>Historical Texts update (June 2017)</vt:lpstr>
      <vt:lpstr>Overview</vt:lpstr>
      <vt:lpstr>Overview</vt:lpstr>
      <vt:lpstr>Content</vt:lpstr>
      <vt:lpstr>Content</vt:lpstr>
      <vt:lpstr>Content</vt:lpstr>
      <vt:lpstr>Content</vt:lpstr>
      <vt:lpstr>Features</vt:lpstr>
      <vt:lpstr>Features</vt:lpstr>
      <vt:lpstr>Features</vt:lpstr>
      <vt:lpstr>Features</vt:lpstr>
      <vt:lpstr>Benefits</vt:lpstr>
      <vt:lpstr>Benefits</vt:lpstr>
      <vt:lpstr>PowerPoint Presentation</vt:lpstr>
      <vt:lpstr>Subscribe</vt:lpstr>
      <vt:lpstr>Subscribe</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Susan Anderton</dc:creator>
  <cp:lastModifiedBy>Jonathan Cates</cp:lastModifiedBy>
  <cp:revision>196</cp:revision>
  <cp:lastPrinted>2017-06-10T22:10:04Z</cp:lastPrinted>
  <dcterms:created xsi:type="dcterms:W3CDTF">2017-06-07T13:21:42Z</dcterms:created>
  <dcterms:modified xsi:type="dcterms:W3CDTF">2017-06-27T13:32:32Z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0x01010082774369F7717648B61F61A9706D4652</vt:lpwstr>
  </property>
  <property fmtid="{D5CDD505-2E9C-101B-9397-08002B2CF9AE}" pid="3" name="_dlc_DocIdItemGuid">
    <vt:lpwstr>fdf033d3-c31c-4a7b-89d9-b560a5a2a799</vt:lpwstr>
  </property>
  <property fmtid="{D5CDD505-2E9C-101B-9397-08002B2CF9AE}" pid="4" name="SharedWithUsers">
    <vt:lpwstr/>
  </property>
  <property fmtid="{D5CDD505-2E9C-101B-9397-08002B2CF9AE}" pid="5" name="_dlc_DocId">
    <vt:lpwstr>N7XHR37R3CPZ-174-2</vt:lpwstr>
  </property>
  <property fmtid="{D5CDD505-2E9C-101B-9397-08002B2CF9AE}" pid="6" name="_dlc_DocIdUrl">
    <vt:lpwstr>https://jisc365.sharepoint.com/sites/customerexperience/cscollab/_layouts/15/DocIdRedir.aspx?ID=N7XHR37R3CPZ-174-2, N7XHR37R3CPZ-174-2</vt:lpwstr>
  </property>
</Properties>
</file>